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75" r:id="rId4"/>
    <p:sldId id="276" r:id="rId5"/>
    <p:sldId id="256" r:id="rId6"/>
    <p:sldId id="257" r:id="rId7"/>
    <p:sldId id="259" r:id="rId8"/>
    <p:sldId id="262" r:id="rId9"/>
    <p:sldId id="265" r:id="rId10"/>
    <p:sldId id="267" r:id="rId11"/>
    <p:sldId id="268" r:id="rId12"/>
    <p:sldId id="269" r:id="rId13"/>
    <p:sldId id="271" r:id="rId14"/>
    <p:sldId id="273" r:id="rId15"/>
    <p:sldId id="272" r:id="rId16"/>
    <p:sldId id="274" r:id="rId1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1A5C73-40F4-9F4B-82CD-BDAA12837D31}" v="1" dt="2025-10-20T08:59:12.2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35"/>
  </p:normalViewPr>
  <p:slideViewPr>
    <p:cSldViewPr snapToGrid="0" snapToObjects="1">
      <p:cViewPr varScale="1">
        <p:scale>
          <a:sx n="120" d="100"/>
          <a:sy n="120" d="100"/>
        </p:scale>
        <p:origin x="1944" y="176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55E93-91D4-2F72-2C40-0A6C51291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17BAE2-74CF-9A40-AE96-7C03B3C937D2}" type="datetime1">
              <a:rPr lang="en-US" altLang="en-US"/>
              <a:pPr/>
              <a:t>10/20/25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3F2E1-AFAE-7BF5-B1B1-23C2F6754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1F574-0426-A73B-0125-FC6CD979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CFA696-0343-2846-91E3-4B14084E11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0180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12FC2-DE0D-3A0D-2CC0-72156B3C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2D4215-9B93-384E-8BEE-44E9BDFE712E}" type="datetime1">
              <a:rPr lang="en-US" altLang="en-US"/>
              <a:pPr/>
              <a:t>10/20/25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E2845-58E3-4D6D-2B8A-435041F5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641A1-F7AB-5999-31CC-1F4A5B897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57DF8C-DBFF-5F40-BBF8-956A7148BF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3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C1371-3A00-81D0-EB16-FE4756AA5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FAC39F-6128-9C45-818B-5A5C99C21703}" type="datetime1">
              <a:rPr lang="en-US" altLang="en-US"/>
              <a:pPr/>
              <a:t>10/20/25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E1849-6C5C-2D4D-6419-51D0C6B19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61EE3-1048-ACCA-ABA8-94B73C47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DD09D-9569-2844-A30E-FD365C1E9D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28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C3625-4373-F733-055F-20535FD53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DD4B6E-04A4-D044-A149-B4A2E1990BFA}" type="datetime1">
              <a:rPr lang="en-US" altLang="en-US"/>
              <a:pPr/>
              <a:t>10/20/25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5689C-E2B7-EE61-070D-A287145F4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63506-6647-9094-FC64-4BAFB1E3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C3051-9A2D-AF41-BE2C-313AEAB061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329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3427B-AC85-86E4-9101-B2997E01F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FB57F6-9B96-7E44-9A6C-BFC3BDAC4E31}" type="datetime1">
              <a:rPr lang="en-US" altLang="en-US"/>
              <a:pPr/>
              <a:t>10/20/25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7CAB8-72C6-D265-6809-AC6480F5E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735CD-B86D-7AAF-1331-4E075436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8CBA5-8860-2F42-BB8C-D96B94ADA9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38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79B596-F53A-047E-6C32-C9EE56613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17DB37-ABDA-A845-ABE3-1603EA755A2D}" type="datetime1">
              <a:rPr lang="en-US" altLang="en-US"/>
              <a:pPr/>
              <a:t>10/20/25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92E6CD-4790-3E12-2279-00EA7A29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17EECB-B4EA-6477-EC32-3B00E7E92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08465-A8F7-AD46-A174-69E99CCE6B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541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97A70F3-E1A0-46C7-E1C7-9DCBD7A17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DE4749-8D86-F443-BA59-BD96B850DC8B}" type="datetime1">
              <a:rPr lang="en-US" altLang="en-US"/>
              <a:pPr/>
              <a:t>10/20/25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DA9AF45-E248-F2BF-7211-30BEBD577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625216-E9F0-A6BB-9167-B902D07D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3DBF0-3D09-3C4C-B35C-C66B08A994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269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16B2A4E-FFCC-5395-D8C8-B61138F0D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B40D41-2ED9-A84D-AAF5-10C459DD1D6F}" type="datetime1">
              <a:rPr lang="en-US" altLang="en-US"/>
              <a:pPr/>
              <a:t>10/20/25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FDAF386-F6F1-C004-7E96-BAFB0E1C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F8D9AF-2413-EF06-9D47-3A5F7E41C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8D2C3C-62E1-E440-8681-9C8813D4AD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747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BCB040B-CC51-2A9D-1C10-B46BD164B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AAA127-266C-6F47-8242-C12A34F5ADAA}" type="datetime1">
              <a:rPr lang="en-US" altLang="en-US"/>
              <a:pPr/>
              <a:t>10/20/25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6054F0-5B1F-8AA0-7138-7F51F9121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E8692E-90A9-ED6A-C937-1F016A793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F3708-D060-844F-A904-6F8A547C4C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72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457785-0CF3-6F72-D90E-C4E3E31A8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BD7592-BA7F-964C-BE61-34BCB00F5E88}" type="datetime1">
              <a:rPr lang="en-US" altLang="en-US"/>
              <a:pPr/>
              <a:t>10/20/25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BBBC49-9C98-E82D-010B-F9B1C063E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5596EF-A0B9-45A6-702B-08839C4F7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7A684-4C90-984C-8024-29A5027BB4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657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2D1D29-7365-0AA6-37B1-225952CB3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B5E2A7-3DC7-0F4B-BFB8-045B082D463A}" type="datetime1">
              <a:rPr lang="en-US" altLang="en-US"/>
              <a:pPr/>
              <a:t>10/20/25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567755-E6F6-97F9-8F6F-C14B6EFC3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6EE511-6E9B-6FD0-CAA7-6B641D88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E1F30B-A8F0-0D43-9216-826EBD4CB2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812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ABB89BD-4F30-BF42-5549-AF4425CE700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09DCAC6-C869-AC90-1C1B-BE55A1EE46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65C45-7803-CEA9-A6ED-0CFAEFBB2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FF37195-06A5-9B4C-B289-A0D93EB94377}" type="datetime1">
              <a:rPr lang="en-US" altLang="en-US"/>
              <a:pPr/>
              <a:t>10/20/25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CD8B-A71D-2B1D-6210-46407D74B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1626C-17FB-661A-BB1F-EE3B2AD30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8E9D181-AFA0-9E48-A795-35C4456A609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Woodlouse.jpg">
            <a:extLst>
              <a:ext uri="{FF2B5EF4-FFF2-40B4-BE49-F238E27FC236}">
                <a16:creationId xmlns:a16="http://schemas.microsoft.com/office/drawing/2014/main" id="{38D9EBD5-31BA-6C77-1364-4F1B2C771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-263525"/>
            <a:ext cx="9144001" cy="80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leaf cutter ant ©Roy Toft.jpg">
            <a:extLst>
              <a:ext uri="{FF2B5EF4-FFF2-40B4-BE49-F238E27FC236}">
                <a16:creationId xmlns:a16="http://schemas.microsoft.com/office/drawing/2014/main" id="{E2BBEB7D-3689-4055-F693-C75DD452A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08025"/>
            <a:ext cx="9144000" cy="756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Cat.jpg">
            <a:extLst>
              <a:ext uri="{FF2B5EF4-FFF2-40B4-BE49-F238E27FC236}">
                <a16:creationId xmlns:a16="http://schemas.microsoft.com/office/drawing/2014/main" id="{E8EA2B2B-A0CE-700C-645A-2FB875ACB6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9388" y="0"/>
            <a:ext cx="109680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Mouse.jpg">
            <a:extLst>
              <a:ext uri="{FF2B5EF4-FFF2-40B4-BE49-F238E27FC236}">
                <a16:creationId xmlns:a16="http://schemas.microsoft.com/office/drawing/2014/main" id="{DB6A25D1-E3E3-6DB1-F27F-338555B8A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7850" y="-1265238"/>
            <a:ext cx="9721850" cy="848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rocodile.jpg">
            <a:extLst>
              <a:ext uri="{FF2B5EF4-FFF2-40B4-BE49-F238E27FC236}">
                <a16:creationId xmlns:a16="http://schemas.microsoft.com/office/drawing/2014/main" id="{F320AB04-579E-4023-2DD3-2F9203FD1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9425" y="0"/>
            <a:ext cx="10240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Snake.jpg">
            <a:extLst>
              <a:ext uri="{FF2B5EF4-FFF2-40B4-BE49-F238E27FC236}">
                <a16:creationId xmlns:a16="http://schemas.microsoft.com/office/drawing/2014/main" id="{2158C179-A3F4-4FB8-42A8-699BD4CB6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9188" y="-36513"/>
            <a:ext cx="10382251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Snail.jpg">
            <a:extLst>
              <a:ext uri="{FF2B5EF4-FFF2-40B4-BE49-F238E27FC236}">
                <a16:creationId xmlns:a16="http://schemas.microsoft.com/office/drawing/2014/main" id="{E584D856-909D-1028-CE01-C9E91709E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alamander.jpg">
            <a:extLst>
              <a:ext uri="{FF2B5EF4-FFF2-40B4-BE49-F238E27FC236}">
                <a16:creationId xmlns:a16="http://schemas.microsoft.com/office/drawing/2014/main" id="{7A1DA1F3-5993-4B35-2444-4C5923CD8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1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oad.jpg">
            <a:extLst>
              <a:ext uri="{FF2B5EF4-FFF2-40B4-BE49-F238E27FC236}">
                <a16:creationId xmlns:a16="http://schemas.microsoft.com/office/drawing/2014/main" id="{99896B07-285C-7832-352C-DD5F8CA0E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lue and Yellow Macaw.jpg">
            <a:extLst>
              <a:ext uri="{FF2B5EF4-FFF2-40B4-BE49-F238E27FC236}">
                <a16:creationId xmlns:a16="http://schemas.microsoft.com/office/drawing/2014/main" id="{7FCA9CB2-885F-FCB9-7813-14803C07C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Pigeon © Grendelkhan.jpg">
            <a:extLst>
              <a:ext uri="{FF2B5EF4-FFF2-40B4-BE49-F238E27FC236}">
                <a16:creationId xmlns:a16="http://schemas.microsoft.com/office/drawing/2014/main" id="{0264A93A-36B8-6437-BBBC-2865DEEF5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1800" y="0"/>
            <a:ext cx="102695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oldfish.jpg">
            <a:extLst>
              <a:ext uri="{FF2B5EF4-FFF2-40B4-BE49-F238E27FC236}">
                <a16:creationId xmlns:a16="http://schemas.microsoft.com/office/drawing/2014/main" id="{7C829ECB-AA49-6FF0-B31A-CC4341C02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22288" y="-1588"/>
            <a:ext cx="1051242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hark ©CAPS.JPG">
            <a:extLst>
              <a:ext uri="{FF2B5EF4-FFF2-40B4-BE49-F238E27FC236}">
                <a16:creationId xmlns:a16="http://schemas.microsoft.com/office/drawing/2014/main" id="{74113B13-B664-C23F-77EE-54B08A04A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68413" y="0"/>
            <a:ext cx="1041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Bumblebee.jpg">
            <a:extLst>
              <a:ext uri="{FF2B5EF4-FFF2-40B4-BE49-F238E27FC236}">
                <a16:creationId xmlns:a16="http://schemas.microsoft.com/office/drawing/2014/main" id="{93FE332E-0987-2435-205F-B1A04BD9D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9144000" cy="730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E468156C2A204E99D452585DE1DB51" ma:contentTypeVersion="18" ma:contentTypeDescription="Create a new document." ma:contentTypeScope="" ma:versionID="b3d64330a06ba15ac4391a053b5bf36e">
  <xsd:schema xmlns:xsd="http://www.w3.org/2001/XMLSchema" xmlns:xs="http://www.w3.org/2001/XMLSchema" xmlns:p="http://schemas.microsoft.com/office/2006/metadata/properties" xmlns:ns2="6759a75e-3f22-435b-a66f-3f87fb89f942" xmlns:ns3="fb525070-5bc2-4781-b69a-a6a6a1782528" targetNamespace="http://schemas.microsoft.com/office/2006/metadata/properties" ma:root="true" ma:fieldsID="fb367a71c40274dbd46094173b92daa0" ns2:_="" ns3:_="">
    <xsd:import namespace="6759a75e-3f22-435b-a66f-3f87fb89f942"/>
    <xsd:import namespace="fb525070-5bc2-4781-b69a-a6a6a17825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59a75e-3f22-435b-a66f-3f87fb89f9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5b4ecd0-cf3d-429c-91fb-fce09f8568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525070-5bc2-4781-b69a-a6a6a178252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c854295-ad05-448c-93a7-35f9f5a71b83}" ma:internalName="TaxCatchAll" ma:showField="CatchAllData" ma:web="fb525070-5bc2-4781-b69a-a6a6a17825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5DFB70-84E4-4FB3-BCE3-0A7CE1BE1A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59a75e-3f22-435b-a66f-3f87fb89f942"/>
    <ds:schemaRef ds:uri="fb525070-5bc2-4781-b69a-a6a6a17825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0E3050-BFB0-498A-9C0C-CD60FEAE5B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Macintosh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ＭＳ Ｐゴシック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White</dc:creator>
  <cp:lastModifiedBy>Colin James</cp:lastModifiedBy>
  <cp:revision>4</cp:revision>
  <dcterms:created xsi:type="dcterms:W3CDTF">2017-06-01T08:00:02Z</dcterms:created>
  <dcterms:modified xsi:type="dcterms:W3CDTF">2025-10-20T08:59:22Z</dcterms:modified>
</cp:coreProperties>
</file>