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9442-6B6C-B2BE-B12D-72C74A9E1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FC99F-5A72-DBE4-6E19-32206546A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428E-10C5-5482-60E7-5E9A2F6E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D26B-0AB1-2E50-9E60-2367FCEB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4249C-8D6F-0801-77EE-7EA0787C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9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F62C-C052-888F-0F30-915815E9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9D19B-E397-1535-A43A-E943456DF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E77B7-9A0F-90E9-3561-3E1D271A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C8A60-A527-38F2-3CF2-3594961A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372CA-560E-61D8-DFFE-7AE0D3AE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885C90-5B04-8FF0-BA4E-04F8777ED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2247A-D093-9E0E-477D-45E489C5F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E13FC-B8B2-2ECA-D9C2-4E268A11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B0219-CC75-CB5E-3B6F-FE867F22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CE68B-1C27-3199-3609-DBA9FE15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87B9-51B3-0FF6-6060-12B25A32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D7C09-707E-4A1D-160C-FD4BA3516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7003E-BC68-6032-5C81-68D2B96B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FC1D9-46DC-7CEF-2D72-05488405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5AE6-A622-7C77-6B6A-F9F9B651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E57C-93D3-4277-5D70-F6059E4B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D9B21-894F-89C6-7A3D-982B5BBA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9BB02-F704-F5A3-3EC9-6D2D82E1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91843-5A57-4FE7-6343-C81D203B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88F0-480B-3685-D849-B5829841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3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3DCC-6A8A-2D9F-92C9-4395FC8A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8B9F-6353-230C-CD4D-F2A437B0F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45CD9-9ED7-8391-13C2-AB7737026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2927A-DE36-24BF-DA3C-8F80AF03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24A7E-6349-A9AA-A2DB-BE83B439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0110F-AE66-1008-BE31-9879A07A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906B-8631-AA59-558B-6C1BA45E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4E21-8583-7830-89A7-6EAF8F7F3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93D98-F81F-6F7A-11C0-0F368933D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F30F6-AC8E-ADBC-7694-9968A4F05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5B7F8-399B-7A26-F3A0-34BAC5456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A6560-E74B-CF4E-5BD1-45555B62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468D1-3B61-5EAA-A7DD-F9511567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AC723-E535-987B-28B9-E604A8CD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B821-78F2-E505-6EA9-D4F245D0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D4EB4-19EC-3AC7-871C-06AE62E9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F6CBF-AAE6-1E5F-14C4-FFF75DE2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FEEE8-6CE7-3EE9-2939-C8C4B1EA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5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6F21E-9683-203D-D39B-4DDD2787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C8FF5-B369-7D31-783C-3C8B25E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87E97-7330-C9ED-A35D-5930782B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E4E9-25B7-CFFE-7517-893B8A06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1F14-5F7A-A37D-69C9-97A947D93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2276F-F2C5-931C-FBD1-E2D3C07D3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A359F-428D-05D4-A154-C066874D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86347-DE0C-CC7A-55C6-C85E46FC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F82CF-1427-E03C-3056-821C03A6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92F2-ED99-B78F-C041-B0E174B5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2BDDF-32B2-4132-6E42-F5E71E169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EE6F9-47E0-6300-8435-61AC074D0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7726C-73CB-E364-B436-DD070862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26E9F-9F60-3FBA-1379-FDD4901B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3882C-13DC-F084-A8E3-7E7CE9FB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9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F1A79-D29F-C80C-17D3-177D9B47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E3A9-BA2B-7A43-C378-41F434EA5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69319-E15C-1712-C43F-617F7D1F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3B501-1DDF-4BF9-A2CE-2613EA33FC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5437A-F622-F8E5-8A2B-9C609126B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FD8ED-F29B-16DD-23E9-313DF586F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677912-9403-04EC-03F5-272D01A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" y="0"/>
            <a:ext cx="5743572" cy="4038197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0BE6D-FE78-101E-CB5D-74D447E0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294" y="379082"/>
            <a:ext cx="6237249" cy="1026828"/>
          </a:xfrm>
          <a:prstGeom prst="rect">
            <a:avLst/>
          </a:prstGeom>
        </p:spPr>
      </p:pic>
      <p:pic>
        <p:nvPicPr>
          <p:cNvPr id="1026" name="Picture 2" descr="Black Pregnant Woman Photos, Download The BEST Free Black Pregnant ...">
            <a:extLst>
              <a:ext uri="{FF2B5EF4-FFF2-40B4-BE49-F238E27FC236}">
                <a16:creationId xmlns:a16="http://schemas.microsoft.com/office/drawing/2014/main" id="{EE4FE1B9-2AE0-C0FD-E14C-5301AF53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14" y="1784992"/>
            <a:ext cx="2758068" cy="41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e Anatomie der Plazenta - MedDe">
            <a:extLst>
              <a:ext uri="{FF2B5EF4-FFF2-40B4-BE49-F238E27FC236}">
                <a16:creationId xmlns:a16="http://schemas.microsoft.com/office/drawing/2014/main" id="{AB1CE8D5-D789-1E4D-5276-1A2359D8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370" y="1661530"/>
            <a:ext cx="3114907" cy="17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gnant elephant – The Pathology Blog">
            <a:extLst>
              <a:ext uri="{FF2B5EF4-FFF2-40B4-BE49-F238E27FC236}">
                <a16:creationId xmlns:a16="http://schemas.microsoft.com/office/drawing/2014/main" id="{4EED1BFC-A378-2144-CA41-8586FB861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25" y="3669285"/>
            <a:ext cx="3188715" cy="31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3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44181-4BCD-FA28-78AE-EF2A18A1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86B2B-12C8-BAF1-B22E-14C11DD0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880" y="231903"/>
            <a:ext cx="6750397" cy="1301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F01CA-4EDA-06D3-60C3-90CCB94F5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4" y="231903"/>
            <a:ext cx="5125954" cy="305558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50" name="Picture 2" descr="Premium Photo | Happy mother and son talking and enjoying conversation ...">
            <a:extLst>
              <a:ext uri="{FF2B5EF4-FFF2-40B4-BE49-F238E27FC236}">
                <a16:creationId xmlns:a16="http://schemas.microsoft.com/office/drawing/2014/main" id="{AAE060B2-8F65-EF76-537C-B2F4186C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11" y="1917761"/>
            <a:ext cx="3137055" cy="20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62FD0-FF58-C1A9-9B1A-116211A4E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455" y="4105633"/>
            <a:ext cx="4173268" cy="2466022"/>
          </a:xfrm>
          <a:prstGeom prst="rect">
            <a:avLst/>
          </a:prstGeom>
        </p:spPr>
      </p:pic>
      <p:sp>
        <p:nvSpPr>
          <p:cNvPr id="10" name="AutoShape 4" descr="How to help your child make and keep good friends - Kids First Children ...">
            <a:extLst>
              <a:ext uri="{FF2B5EF4-FFF2-40B4-BE49-F238E27FC236}">
                <a16:creationId xmlns:a16="http://schemas.microsoft.com/office/drawing/2014/main" id="{F37D26D3-ADE6-7E1A-4046-0389C2A581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How to help your child make and keep good friends - Kids First Children ...">
            <a:extLst>
              <a:ext uri="{FF2B5EF4-FFF2-40B4-BE49-F238E27FC236}">
                <a16:creationId xmlns:a16="http://schemas.microsoft.com/office/drawing/2014/main" id="{0D65B5A6-9037-5568-D0C5-854A5B0F0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F5D07-EAC4-BAC9-EDF3-CD96F156F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6256" y="2060027"/>
            <a:ext cx="3006663" cy="19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9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468156C2A204E99D452585DE1DB51" ma:contentTypeVersion="18" ma:contentTypeDescription="Create a new document." ma:contentTypeScope="" ma:versionID="af9dd5f2a0c157de33a200e52780bb48">
  <xsd:schema xmlns:xsd="http://www.w3.org/2001/XMLSchema" xmlns:xs="http://www.w3.org/2001/XMLSchema" xmlns:p="http://schemas.microsoft.com/office/2006/metadata/properties" xmlns:ns2="6759a75e-3f22-435b-a66f-3f87fb89f942" xmlns:ns3="fb525070-5bc2-4781-b69a-a6a6a1782528" targetNamespace="http://schemas.microsoft.com/office/2006/metadata/properties" ma:root="true" ma:fieldsID="d6c6992423d8efbbe6594e048139604c" ns2:_="" ns3:_="">
    <xsd:import namespace="6759a75e-3f22-435b-a66f-3f87fb89f942"/>
    <xsd:import namespace="fb525070-5bc2-4781-b69a-a6a6a1782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9a75e-3f22-435b-a66f-3f87fb89f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b4ecd0-cf3d-429c-91fb-fce09f85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25070-5bc2-4781-b69a-a6a6a17825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854295-ad05-448c-93a7-35f9f5a71b83}" ma:internalName="TaxCatchAll" ma:showField="CatchAllData" ma:web="fb525070-5bc2-4781-b69a-a6a6a1782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525070-5bc2-4781-b69a-a6a6a1782528" xsi:nil="true"/>
    <lcf76f155ced4ddcb4097134ff3c332f xmlns="6759a75e-3f22-435b-a66f-3f87fb89f9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5E7169-33DB-4D9D-B329-4A402535C5EE}"/>
</file>

<file path=customXml/itemProps2.xml><?xml version="1.0" encoding="utf-8"?>
<ds:datastoreItem xmlns:ds="http://schemas.openxmlformats.org/officeDocument/2006/customXml" ds:itemID="{3D1D44D0-35DB-42F3-9D92-B6D8CDB1633A}"/>
</file>

<file path=customXml/itemProps3.xml><?xml version="1.0" encoding="utf-8"?>
<ds:datastoreItem xmlns:ds="http://schemas.openxmlformats.org/officeDocument/2006/customXml" ds:itemID="{1EBA70E7-2605-408A-B46E-4411EBEE15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Baker</dc:creator>
  <cp:lastModifiedBy>Tor Bailey</cp:lastModifiedBy>
  <cp:revision>3</cp:revision>
  <dcterms:created xsi:type="dcterms:W3CDTF">2025-11-17T17:19:57Z</dcterms:created>
  <dcterms:modified xsi:type="dcterms:W3CDTF">2026-02-25T19:58:09Z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0x010100FFE468156C2A204E99D452585DE1DB51</vt:lpwstr>
  </property>
</Properties>
</file>