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userDrawn="1">
          <p15:clr>
            <a:srgbClr val="A4A3A4"/>
          </p15:clr>
        </p15:guide>
        <p15:guide id="6" userDrawn="1">
          <p15:clr>
            <a:srgbClr val="A4A3A4"/>
          </p15:clr>
        </p15:guide>
        <p15:guide id="8" pos="5760" userDrawn="1">
          <p15:clr>
            <a:srgbClr val="A4A3A4"/>
          </p15:clr>
        </p15:guide>
        <p15:guide id="10" orient="horz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D3E982-EF04-9140-BC66-3A0764E21A6B}" v="24" dt="2026-02-25T09:24:15.416"/>
    <p1510:client id="{21973DB0-EEDF-4242-9FB7-3E497D795074}" v="30" dt="2026-02-25T08:23:06.536"/>
    <p1510:client id="{2DE809F2-C3C3-CE41-8BB7-B87974FD038A}" v="13" dt="2026-02-25T14:33:53.925"/>
    <p1510:client id="{44D508EE-55BC-6D48-8AA0-77F899DD475B}" v="40" dt="2026-02-25T15:00:18.3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00"/>
    <p:restoredTop sz="94558"/>
  </p:normalViewPr>
  <p:slideViewPr>
    <p:cSldViewPr showGuides="1">
      <p:cViewPr varScale="1">
        <p:scale>
          <a:sx n="121" d="100"/>
          <a:sy n="121" d="100"/>
        </p:scale>
        <p:origin x="2392" y="168"/>
      </p:cViewPr>
      <p:guideLst>
        <p:guide orient="horz"/>
        <p:guide/>
        <p:guide pos="5760"/>
        <p:guide orient="horz" pos="4320"/>
      </p:guideLst>
    </p:cSldViewPr>
  </p:slideViewPr>
  <p:notesTextViewPr>
    <p:cViewPr>
      <p:scale>
        <a:sx n="70" d="100"/>
        <a:sy n="7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White" userId="970a3075-d4fa-4524-ba45-21dcb852d501" providerId="ADAL" clId="{E967C10F-4404-5B58-8798-7E1CEE46F5CD}"/>
    <pc:docChg chg="undo custSel addSld delSld modSld">
      <pc:chgData name="Mark White" userId="970a3075-d4fa-4524-ba45-21dcb852d501" providerId="ADAL" clId="{E967C10F-4404-5B58-8798-7E1CEE46F5CD}" dt="2026-02-25T15:00:18.359" v="1623"/>
      <pc:docMkLst>
        <pc:docMk/>
      </pc:docMkLst>
      <pc:sldChg chg="addSp delSp modSp mod setBg delAnim modAnim">
        <pc:chgData name="Mark White" userId="970a3075-d4fa-4524-ba45-21dcb852d501" providerId="ADAL" clId="{E967C10F-4404-5B58-8798-7E1CEE46F5CD}" dt="2026-02-25T14:46:49.304" v="1332" actId="1076"/>
        <pc:sldMkLst>
          <pc:docMk/>
          <pc:sldMk cId="2143661851" sldId="256"/>
        </pc:sldMkLst>
        <pc:spChg chg="add del mod">
          <ac:chgData name="Mark White" userId="970a3075-d4fa-4524-ba45-21dcb852d501" providerId="ADAL" clId="{E967C10F-4404-5B58-8798-7E1CEE46F5CD}" dt="2026-02-25T09:17:57.021" v="917" actId="478"/>
          <ac:spMkLst>
            <pc:docMk/>
            <pc:sldMk cId="2143661851" sldId="256"/>
            <ac:spMk id="2" creationId="{91E4E73F-D866-6F5F-5644-522C1EB43885}"/>
          </ac:spMkLst>
        </pc:spChg>
        <pc:spChg chg="add mod">
          <ac:chgData name="Mark White" userId="970a3075-d4fa-4524-ba45-21dcb852d501" providerId="ADAL" clId="{E967C10F-4404-5B58-8798-7E1CEE46F5CD}" dt="2026-02-25T09:33:05.572" v="1152" actId="20577"/>
          <ac:spMkLst>
            <pc:docMk/>
            <pc:sldMk cId="2143661851" sldId="256"/>
            <ac:spMk id="5" creationId="{26331820-02DD-E657-C1B0-2126986B6910}"/>
          </ac:spMkLst>
        </pc:spChg>
        <pc:spChg chg="mod">
          <ac:chgData name="Mark White" userId="970a3075-d4fa-4524-ba45-21dcb852d501" providerId="ADAL" clId="{E967C10F-4404-5B58-8798-7E1CEE46F5CD}" dt="2026-02-25T08:20:02.346" v="374"/>
          <ac:spMkLst>
            <pc:docMk/>
            <pc:sldMk cId="2143661851" sldId="256"/>
            <ac:spMk id="9" creationId="{19B49E25-2906-E8AA-57C2-CC78AFB53094}"/>
          </ac:spMkLst>
        </pc:spChg>
        <pc:spChg chg="mod">
          <ac:chgData name="Mark White" userId="970a3075-d4fa-4524-ba45-21dcb852d501" providerId="ADAL" clId="{E967C10F-4404-5B58-8798-7E1CEE46F5CD}" dt="2026-02-25T08:33:20.192" v="462" actId="1076"/>
          <ac:spMkLst>
            <pc:docMk/>
            <pc:sldMk cId="2143661851" sldId="256"/>
            <ac:spMk id="10" creationId="{C1B0536A-4BB6-F506-5C27-CAE361A3A507}"/>
          </ac:spMkLst>
        </pc:spChg>
        <pc:spChg chg="del">
          <ac:chgData name="Mark White" userId="970a3075-d4fa-4524-ba45-21dcb852d501" providerId="ADAL" clId="{E967C10F-4404-5B58-8798-7E1CEE46F5CD}" dt="2026-02-25T09:16:01.827" v="884" actId="478"/>
          <ac:spMkLst>
            <pc:docMk/>
            <pc:sldMk cId="2143661851" sldId="256"/>
            <ac:spMk id="11" creationId="{1660EA1F-79AF-C8B6-DF79-B48E15E4951A}"/>
          </ac:spMkLst>
        </pc:spChg>
        <pc:spChg chg="mod">
          <ac:chgData name="Mark White" userId="970a3075-d4fa-4524-ba45-21dcb852d501" providerId="ADAL" clId="{E967C10F-4404-5B58-8798-7E1CEE46F5CD}" dt="2026-02-25T08:23:06.536" v="392"/>
          <ac:spMkLst>
            <pc:docMk/>
            <pc:sldMk cId="2143661851" sldId="256"/>
            <ac:spMk id="19" creationId="{4C2E3B1C-D894-EDA4-C332-961BC59EEAB9}"/>
          </ac:spMkLst>
        </pc:spChg>
        <pc:spChg chg="mod">
          <ac:chgData name="Mark White" userId="970a3075-d4fa-4524-ba45-21dcb852d501" providerId="ADAL" clId="{E967C10F-4404-5B58-8798-7E1CEE46F5CD}" dt="2026-02-25T08:33:26.948" v="463" actId="1076"/>
          <ac:spMkLst>
            <pc:docMk/>
            <pc:sldMk cId="2143661851" sldId="256"/>
            <ac:spMk id="27" creationId="{059B95EB-D94C-FFFA-9A5C-E340C0B7E0D8}"/>
          </ac:spMkLst>
        </pc:spChg>
        <pc:spChg chg="mod">
          <ac:chgData name="Mark White" userId="970a3075-d4fa-4524-ba45-21dcb852d501" providerId="ADAL" clId="{E967C10F-4404-5B58-8798-7E1CEE46F5CD}" dt="2026-02-25T09:03:39.839" v="512" actId="255"/>
          <ac:spMkLst>
            <pc:docMk/>
            <pc:sldMk cId="2143661851" sldId="256"/>
            <ac:spMk id="45" creationId="{B702F8B2-BA66-3200-7AF0-257CD7C9D037}"/>
          </ac:spMkLst>
        </pc:spChg>
        <pc:spChg chg="mod">
          <ac:chgData name="Mark White" userId="970a3075-d4fa-4524-ba45-21dcb852d501" providerId="ADAL" clId="{E967C10F-4404-5B58-8798-7E1CEE46F5CD}" dt="2026-02-25T08:32:33.777" v="458" actId="1076"/>
          <ac:spMkLst>
            <pc:docMk/>
            <pc:sldMk cId="2143661851" sldId="256"/>
            <ac:spMk id="46" creationId="{8A0634FE-F647-9D1B-D8ED-28FBEFD5E4FF}"/>
          </ac:spMkLst>
        </pc:spChg>
        <pc:spChg chg="mod">
          <ac:chgData name="Mark White" userId="970a3075-d4fa-4524-ba45-21dcb852d501" providerId="ADAL" clId="{E967C10F-4404-5B58-8798-7E1CEE46F5CD}" dt="2026-02-25T08:32:40.448" v="459" actId="1076"/>
          <ac:spMkLst>
            <pc:docMk/>
            <pc:sldMk cId="2143661851" sldId="256"/>
            <ac:spMk id="47" creationId="{0F337E8C-342D-74D1-C811-ADFEBCE819BD}"/>
          </ac:spMkLst>
        </pc:spChg>
        <pc:spChg chg="mod">
          <ac:chgData name="Mark White" userId="970a3075-d4fa-4524-ba45-21dcb852d501" providerId="ADAL" clId="{E967C10F-4404-5B58-8798-7E1CEE46F5CD}" dt="2026-02-25T08:33:30.916" v="464" actId="1076"/>
          <ac:spMkLst>
            <pc:docMk/>
            <pc:sldMk cId="2143661851" sldId="256"/>
            <ac:spMk id="50" creationId="{766A6346-3FF1-EE63-3ACB-D817A328E15F}"/>
          </ac:spMkLst>
        </pc:spChg>
        <pc:spChg chg="mod">
          <ac:chgData name="Mark White" userId="970a3075-d4fa-4524-ba45-21dcb852d501" providerId="ADAL" clId="{E967C10F-4404-5B58-8798-7E1CEE46F5CD}" dt="2026-02-25T08:33:38.630" v="465" actId="1076"/>
          <ac:spMkLst>
            <pc:docMk/>
            <pc:sldMk cId="2143661851" sldId="256"/>
            <ac:spMk id="51" creationId="{166C0F5E-1470-761E-74F8-A78B50B76257}"/>
          </ac:spMkLst>
        </pc:spChg>
        <pc:spChg chg="mod">
          <ac:chgData name="Mark White" userId="970a3075-d4fa-4524-ba45-21dcb852d501" providerId="ADAL" clId="{E967C10F-4404-5B58-8798-7E1CEE46F5CD}" dt="2026-02-25T08:33:45.287" v="466" actId="1076"/>
          <ac:spMkLst>
            <pc:docMk/>
            <pc:sldMk cId="2143661851" sldId="256"/>
            <ac:spMk id="52" creationId="{8D0A11DA-010F-F278-3910-2A9788FB8914}"/>
          </ac:spMkLst>
        </pc:spChg>
        <pc:spChg chg="mod">
          <ac:chgData name="Mark White" userId="970a3075-d4fa-4524-ba45-21dcb852d501" providerId="ADAL" clId="{E967C10F-4404-5B58-8798-7E1CEE46F5CD}" dt="2026-02-25T08:33:50.063" v="467" actId="1076"/>
          <ac:spMkLst>
            <pc:docMk/>
            <pc:sldMk cId="2143661851" sldId="256"/>
            <ac:spMk id="53" creationId="{71C636FD-5394-5AB1-A148-0B6202D46B01}"/>
          </ac:spMkLst>
        </pc:spChg>
        <pc:spChg chg="del mod">
          <ac:chgData name="Mark White" userId="970a3075-d4fa-4524-ba45-21dcb852d501" providerId="ADAL" clId="{E967C10F-4404-5B58-8798-7E1CEE46F5CD}" dt="2026-02-25T08:19:56.393" v="372" actId="478"/>
          <ac:spMkLst>
            <pc:docMk/>
            <pc:sldMk cId="2143661851" sldId="256"/>
            <ac:spMk id="107" creationId="{24D023A2-656B-2D6A-A99F-5C2834AA90D0}"/>
          </ac:spMkLst>
        </pc:spChg>
        <pc:spChg chg="del mod">
          <ac:chgData name="Mark White" userId="970a3075-d4fa-4524-ba45-21dcb852d501" providerId="ADAL" clId="{E967C10F-4404-5B58-8798-7E1CEE46F5CD}" dt="2026-02-25T08:19:54.139" v="370" actId="478"/>
          <ac:spMkLst>
            <pc:docMk/>
            <pc:sldMk cId="2143661851" sldId="256"/>
            <ac:spMk id="108" creationId="{852B3D03-BC50-33CA-2968-870B413EB703}"/>
          </ac:spMkLst>
        </pc:spChg>
        <pc:grpChg chg="add del mod">
          <ac:chgData name="Mark White" userId="970a3075-d4fa-4524-ba45-21dcb852d501" providerId="ADAL" clId="{E967C10F-4404-5B58-8798-7E1CEE46F5CD}" dt="2026-02-25T09:02:57.190" v="486" actId="478"/>
          <ac:grpSpMkLst>
            <pc:docMk/>
            <pc:sldMk cId="2143661851" sldId="256"/>
            <ac:grpSpMk id="8" creationId="{A48390E9-83E1-2237-15D5-E6B351B84FA5}"/>
          </ac:grpSpMkLst>
        </pc:grpChg>
        <pc:grpChg chg="add del mod">
          <ac:chgData name="Mark White" userId="970a3075-d4fa-4524-ba45-21dcb852d501" providerId="ADAL" clId="{E967C10F-4404-5B58-8798-7E1CEE46F5CD}" dt="2026-02-25T09:02:56.756" v="485" actId="478"/>
          <ac:grpSpMkLst>
            <pc:docMk/>
            <pc:sldMk cId="2143661851" sldId="256"/>
            <ac:grpSpMk id="15" creationId="{2278A77E-C654-2342-D16C-0B7E50DF6E2B}"/>
          </ac:grpSpMkLst>
        </pc:grpChg>
        <pc:grpChg chg="mod">
          <ac:chgData name="Mark White" userId="970a3075-d4fa-4524-ba45-21dcb852d501" providerId="ADAL" clId="{E967C10F-4404-5B58-8798-7E1CEE46F5CD}" dt="2026-02-25T08:23:06.536" v="392"/>
          <ac:grpSpMkLst>
            <pc:docMk/>
            <pc:sldMk cId="2143661851" sldId="256"/>
            <ac:grpSpMk id="16" creationId="{F5A06C8C-BF97-0285-D01D-C4C068C4157F}"/>
          </ac:grpSpMkLst>
        </pc:grpChg>
        <pc:grpChg chg="del">
          <ac:chgData name="Mark White" userId="970a3075-d4fa-4524-ba45-21dcb852d501" providerId="ADAL" clId="{E967C10F-4404-5B58-8798-7E1CEE46F5CD}" dt="2026-02-25T09:16:01.827" v="884" actId="478"/>
          <ac:grpSpMkLst>
            <pc:docMk/>
            <pc:sldMk cId="2143661851" sldId="256"/>
            <ac:grpSpMk id="33" creationId="{ECACEF34-9210-5C20-F062-B01AF13A837D}"/>
          </ac:grpSpMkLst>
        </pc:grpChg>
        <pc:grpChg chg="del mod">
          <ac:chgData name="Mark White" userId="970a3075-d4fa-4524-ba45-21dcb852d501" providerId="ADAL" clId="{E967C10F-4404-5B58-8798-7E1CEE46F5CD}" dt="2026-02-25T09:16:03.308" v="886" actId="478"/>
          <ac:grpSpMkLst>
            <pc:docMk/>
            <pc:sldMk cId="2143661851" sldId="256"/>
            <ac:grpSpMk id="54" creationId="{928A0750-6BDC-40E5-7434-89D34D8A5AC1}"/>
          </ac:grpSpMkLst>
        </pc:grpChg>
        <pc:grpChg chg="del mod">
          <ac:chgData name="Mark White" userId="970a3075-d4fa-4524-ba45-21dcb852d501" providerId="ADAL" clId="{E967C10F-4404-5B58-8798-7E1CEE46F5CD}" dt="2026-02-25T09:02:54.954" v="481" actId="478"/>
          <ac:grpSpMkLst>
            <pc:docMk/>
            <pc:sldMk cId="2143661851" sldId="256"/>
            <ac:grpSpMk id="55" creationId="{BAA2ED0B-8B0F-A022-7442-0925AC712DF0}"/>
          </ac:grpSpMkLst>
        </pc:grpChg>
        <pc:grpChg chg="del mod">
          <ac:chgData name="Mark White" userId="970a3075-d4fa-4524-ba45-21dcb852d501" providerId="ADAL" clId="{E967C10F-4404-5B58-8798-7E1CEE46F5CD}" dt="2026-02-25T09:02:55.930" v="483" actId="478"/>
          <ac:grpSpMkLst>
            <pc:docMk/>
            <pc:sldMk cId="2143661851" sldId="256"/>
            <ac:grpSpMk id="56" creationId="{6947323D-4814-3E4F-7477-261569FA20E7}"/>
          </ac:grpSpMkLst>
        </pc:grpChg>
        <pc:grpChg chg="del mod">
          <ac:chgData name="Mark White" userId="970a3075-d4fa-4524-ba45-21dcb852d501" providerId="ADAL" clId="{E967C10F-4404-5B58-8798-7E1CEE46F5CD}" dt="2026-02-25T09:02:56.365" v="484" actId="478"/>
          <ac:grpSpMkLst>
            <pc:docMk/>
            <pc:sldMk cId="2143661851" sldId="256"/>
            <ac:grpSpMk id="57" creationId="{37E03FB3-5D05-9A59-D1B8-96E5F4972CB9}"/>
          </ac:grpSpMkLst>
        </pc:grpChg>
        <pc:grpChg chg="del mod">
          <ac:chgData name="Mark White" userId="970a3075-d4fa-4524-ba45-21dcb852d501" providerId="ADAL" clId="{E967C10F-4404-5B58-8798-7E1CEE46F5CD}" dt="2026-02-25T08:21:28.664" v="379" actId="21"/>
          <ac:grpSpMkLst>
            <pc:docMk/>
            <pc:sldMk cId="2143661851" sldId="256"/>
            <ac:grpSpMk id="59" creationId="{EF7A10D0-3BCC-8279-945F-1435B6865DE0}"/>
          </ac:grpSpMkLst>
        </pc:grpChg>
        <pc:grpChg chg="del mod">
          <ac:chgData name="Mark White" userId="970a3075-d4fa-4524-ba45-21dcb852d501" providerId="ADAL" clId="{E967C10F-4404-5B58-8798-7E1CEE46F5CD}" dt="2026-02-25T09:02:58.510" v="488" actId="478"/>
          <ac:grpSpMkLst>
            <pc:docMk/>
            <pc:sldMk cId="2143661851" sldId="256"/>
            <ac:grpSpMk id="61" creationId="{2A8B7F35-59B0-ABD9-3E5A-501094374EB8}"/>
          </ac:grpSpMkLst>
        </pc:grpChg>
        <pc:grpChg chg="del mod">
          <ac:chgData name="Mark White" userId="970a3075-d4fa-4524-ba45-21dcb852d501" providerId="ADAL" clId="{E967C10F-4404-5B58-8798-7E1CEE46F5CD}" dt="2026-02-25T09:02:59.170" v="489" actId="478"/>
          <ac:grpSpMkLst>
            <pc:docMk/>
            <pc:sldMk cId="2143661851" sldId="256"/>
            <ac:grpSpMk id="62" creationId="{587870B6-AF04-C8A4-E33F-0D1FA29C5F92}"/>
          </ac:grpSpMkLst>
        </pc:grpChg>
        <pc:grpChg chg="del mod">
          <ac:chgData name="Mark White" userId="970a3075-d4fa-4524-ba45-21dcb852d501" providerId="ADAL" clId="{E967C10F-4404-5B58-8798-7E1CEE46F5CD}" dt="2026-02-25T09:02:57.895" v="487" actId="478"/>
          <ac:grpSpMkLst>
            <pc:docMk/>
            <pc:sldMk cId="2143661851" sldId="256"/>
            <ac:grpSpMk id="88" creationId="{402F0ADE-6962-B5AE-05D8-BE81BA8E8EAE}"/>
          </ac:grpSpMkLst>
        </pc:grpChg>
        <pc:picChg chg="del mod">
          <ac:chgData name="Mark White" userId="970a3075-d4fa-4524-ba45-21dcb852d501" providerId="ADAL" clId="{E967C10F-4404-5B58-8798-7E1CEE46F5CD}" dt="2026-02-25T08:21:28.664" v="379" actId="21"/>
          <ac:picMkLst>
            <pc:docMk/>
            <pc:sldMk cId="2143661851" sldId="256"/>
            <ac:picMk id="2" creationId="{BC782F62-23AE-2AFE-0AA1-D48B036FAE78}"/>
          </ac:picMkLst>
        </pc:picChg>
        <pc:picChg chg="add mod">
          <ac:chgData name="Mark White" userId="970a3075-d4fa-4524-ba45-21dcb852d501" providerId="ADAL" clId="{E967C10F-4404-5B58-8798-7E1CEE46F5CD}" dt="2026-02-25T14:46:49.304" v="1332" actId="1076"/>
          <ac:picMkLst>
            <pc:docMk/>
            <pc:sldMk cId="2143661851" sldId="256"/>
            <ac:picMk id="2" creationId="{BD1A6556-E9DA-42CB-A419-07C1252CA265}"/>
          </ac:picMkLst>
        </pc:picChg>
        <pc:picChg chg="add del mod modCrop">
          <ac:chgData name="Mark White" userId="970a3075-d4fa-4524-ba45-21dcb852d501" providerId="ADAL" clId="{E967C10F-4404-5B58-8798-7E1CEE46F5CD}" dt="2026-02-25T09:16:04.684" v="887" actId="478"/>
          <ac:picMkLst>
            <pc:docMk/>
            <pc:sldMk cId="2143661851" sldId="256"/>
            <ac:picMk id="3" creationId="{3E356810-7581-FE64-C5E6-885D6224DCB0}"/>
          </ac:picMkLst>
        </pc:picChg>
        <pc:picChg chg="add del mod">
          <ac:chgData name="Mark White" userId="970a3075-d4fa-4524-ba45-21dcb852d501" providerId="ADAL" clId="{E967C10F-4404-5B58-8798-7E1CEE46F5CD}" dt="2026-02-25T09:03:10.059" v="500" actId="478"/>
          <ac:picMkLst>
            <pc:docMk/>
            <pc:sldMk cId="2143661851" sldId="256"/>
            <ac:picMk id="4" creationId="{43682EE4-7837-9D77-0766-7166769E471F}"/>
          </ac:picMkLst>
        </pc:picChg>
        <pc:picChg chg="del">
          <ac:chgData name="Mark White" userId="970a3075-d4fa-4524-ba45-21dcb852d501" providerId="ADAL" clId="{E967C10F-4404-5B58-8798-7E1CEE46F5CD}" dt="2026-02-25T08:19:54.827" v="371" actId="478"/>
          <ac:picMkLst>
            <pc:docMk/>
            <pc:sldMk cId="2143661851" sldId="256"/>
            <ac:picMk id="5" creationId="{7522D658-2A3F-0F8F-9A13-8D511BB4EEA5}"/>
          </ac:picMkLst>
        </pc:picChg>
        <pc:picChg chg="add del mod">
          <ac:chgData name="Mark White" userId="970a3075-d4fa-4524-ba45-21dcb852d501" providerId="ADAL" clId="{E967C10F-4404-5B58-8798-7E1CEE46F5CD}" dt="2026-02-25T09:03:07.451" v="497" actId="478"/>
          <ac:picMkLst>
            <pc:docMk/>
            <pc:sldMk cId="2143661851" sldId="256"/>
            <ac:picMk id="6" creationId="{EF6ABD99-B728-0C1E-34CE-AE57DA6B92DE}"/>
          </ac:picMkLst>
        </pc:picChg>
        <pc:picChg chg="add del mod">
          <ac:chgData name="Mark White" userId="970a3075-d4fa-4524-ba45-21dcb852d501" providerId="ADAL" clId="{E967C10F-4404-5B58-8798-7E1CEE46F5CD}" dt="2026-02-25T09:16:02.671" v="885" actId="478"/>
          <ac:picMkLst>
            <pc:docMk/>
            <pc:sldMk cId="2143661851" sldId="256"/>
            <ac:picMk id="7" creationId="{76D12851-9CF8-253E-5A75-7E822A38AF39}"/>
          </ac:picMkLst>
        </pc:picChg>
        <pc:picChg chg="mod">
          <ac:chgData name="Mark White" userId="970a3075-d4fa-4524-ba45-21dcb852d501" providerId="ADAL" clId="{E967C10F-4404-5B58-8798-7E1CEE46F5CD}" dt="2026-02-25T08:31:10.171" v="446" actId="1076"/>
          <ac:picMkLst>
            <pc:docMk/>
            <pc:sldMk cId="2143661851" sldId="256"/>
            <ac:picMk id="12" creationId="{8EC6005C-BD19-BA5B-8C03-32B8F15A2139}"/>
          </ac:picMkLst>
        </pc:picChg>
        <pc:picChg chg="mod">
          <ac:chgData name="Mark White" userId="970a3075-d4fa-4524-ba45-21dcb852d501" providerId="ADAL" clId="{E967C10F-4404-5B58-8798-7E1CEE46F5CD}" dt="2026-02-25T08:31:04.269" v="445" actId="1076"/>
          <ac:picMkLst>
            <pc:docMk/>
            <pc:sldMk cId="2143661851" sldId="256"/>
            <ac:picMk id="17" creationId="{E7E659C8-22C4-1CA4-0A63-987877C0BBEE}"/>
          </ac:picMkLst>
        </pc:picChg>
        <pc:picChg chg="mod">
          <ac:chgData name="Mark White" userId="970a3075-d4fa-4524-ba45-21dcb852d501" providerId="ADAL" clId="{E967C10F-4404-5B58-8798-7E1CEE46F5CD}" dt="2026-02-25T08:29:56.384" v="438" actId="1076"/>
          <ac:picMkLst>
            <pc:docMk/>
            <pc:sldMk cId="2143661851" sldId="256"/>
            <ac:picMk id="24" creationId="{95427C11-5655-F700-30A6-DAA376E48A0F}"/>
          </ac:picMkLst>
        </pc:picChg>
        <pc:picChg chg="mod">
          <ac:chgData name="Mark White" userId="970a3075-d4fa-4524-ba45-21dcb852d501" providerId="ADAL" clId="{E967C10F-4404-5B58-8798-7E1CEE46F5CD}" dt="2026-02-25T08:30:47.053" v="440" actId="1076"/>
          <ac:picMkLst>
            <pc:docMk/>
            <pc:sldMk cId="2143661851" sldId="256"/>
            <ac:picMk id="26" creationId="{92F7DEB5-5DC2-0D93-4A2B-41B98894093E}"/>
          </ac:picMkLst>
        </pc:picChg>
        <pc:picChg chg="mod">
          <ac:chgData name="Mark White" userId="970a3075-d4fa-4524-ba45-21dcb852d501" providerId="ADAL" clId="{E967C10F-4404-5B58-8798-7E1CEE46F5CD}" dt="2026-02-25T08:31:48.278" v="455" actId="1076"/>
          <ac:picMkLst>
            <pc:docMk/>
            <pc:sldMk cId="2143661851" sldId="256"/>
            <ac:picMk id="29" creationId="{2D1F4D1C-B136-DC2B-0385-A7C40EC888F8}"/>
          </ac:picMkLst>
        </pc:picChg>
        <pc:picChg chg="add del mod modCrop">
          <ac:chgData name="Mark White" userId="970a3075-d4fa-4524-ba45-21dcb852d501" providerId="ADAL" clId="{E967C10F-4404-5B58-8798-7E1CEE46F5CD}" dt="2026-02-25T14:11:27.973" v="1160" actId="21"/>
          <ac:picMkLst>
            <pc:docMk/>
            <pc:sldMk cId="2143661851" sldId="256"/>
            <ac:picMk id="30" creationId="{AD6027FE-3F46-6E1B-D109-0D81A0A308F4}"/>
          </ac:picMkLst>
        </pc:picChg>
        <pc:picChg chg="add del mod">
          <ac:chgData name="Mark White" userId="970a3075-d4fa-4524-ba45-21dcb852d501" providerId="ADAL" clId="{E967C10F-4404-5B58-8798-7E1CEE46F5CD}" dt="2026-02-25T09:03:00.024" v="491" actId="478"/>
          <ac:picMkLst>
            <pc:docMk/>
            <pc:sldMk cId="2143661851" sldId="256"/>
            <ac:picMk id="31" creationId="{AC7AE6D8-33D2-2B72-F8CE-53773B290CED}"/>
          </ac:picMkLst>
        </pc:picChg>
        <pc:picChg chg="mod">
          <ac:chgData name="Mark White" userId="970a3075-d4fa-4524-ba45-21dcb852d501" providerId="ADAL" clId="{E967C10F-4404-5B58-8798-7E1CEE46F5CD}" dt="2026-02-25T08:31:35.170" v="452" actId="1076"/>
          <ac:picMkLst>
            <pc:docMk/>
            <pc:sldMk cId="2143661851" sldId="256"/>
            <ac:picMk id="43" creationId="{9B72478C-71C7-4B97-51EB-72CEC14518E4}"/>
          </ac:picMkLst>
        </pc:picChg>
        <pc:picChg chg="add del mod">
          <ac:chgData name="Mark White" userId="970a3075-d4fa-4524-ba45-21dcb852d501" providerId="ADAL" clId="{E967C10F-4404-5B58-8798-7E1CEE46F5CD}" dt="2026-02-25T09:03:01.045" v="492" actId="478"/>
          <ac:picMkLst>
            <pc:docMk/>
            <pc:sldMk cId="2143661851" sldId="256"/>
            <ac:picMk id="68" creationId="{DE1EDEE5-A047-B420-7EFD-D9F1AE05FD83}"/>
          </ac:picMkLst>
        </pc:picChg>
        <pc:picChg chg="add del mod">
          <ac:chgData name="Mark White" userId="970a3075-d4fa-4524-ba45-21dcb852d501" providerId="ADAL" clId="{E967C10F-4404-5B58-8798-7E1CEE46F5CD}" dt="2026-02-25T09:03:08.472" v="498" actId="478"/>
          <ac:picMkLst>
            <pc:docMk/>
            <pc:sldMk cId="2143661851" sldId="256"/>
            <ac:picMk id="78" creationId="{0F201AD8-4E9C-6E0C-D565-2DA34F9E2897}"/>
          </ac:picMkLst>
        </pc:picChg>
        <pc:picChg chg="add del mod">
          <ac:chgData name="Mark White" userId="970a3075-d4fa-4524-ba45-21dcb852d501" providerId="ADAL" clId="{E967C10F-4404-5B58-8798-7E1CEE46F5CD}" dt="2026-02-25T09:03:09.085" v="499" actId="478"/>
          <ac:picMkLst>
            <pc:docMk/>
            <pc:sldMk cId="2143661851" sldId="256"/>
            <ac:picMk id="82" creationId="{5EBC574C-65A2-06D7-B98A-8E6B0FE957B9}"/>
          </ac:picMkLst>
        </pc:picChg>
        <pc:picChg chg="add del mod">
          <ac:chgData name="Mark White" userId="970a3075-d4fa-4524-ba45-21dcb852d501" providerId="ADAL" clId="{E967C10F-4404-5B58-8798-7E1CEE46F5CD}" dt="2026-02-25T09:03:01.434" v="493" actId="478"/>
          <ac:picMkLst>
            <pc:docMk/>
            <pc:sldMk cId="2143661851" sldId="256"/>
            <ac:picMk id="84" creationId="{EBC61CAB-E669-07EE-DD56-60D4935F3053}"/>
          </ac:picMkLst>
        </pc:picChg>
        <pc:picChg chg="add del mod">
          <ac:chgData name="Mark White" userId="970a3075-d4fa-4524-ba45-21dcb852d501" providerId="ADAL" clId="{E967C10F-4404-5B58-8798-7E1CEE46F5CD}" dt="2026-02-25T09:03:02.079" v="494" actId="478"/>
          <ac:picMkLst>
            <pc:docMk/>
            <pc:sldMk cId="2143661851" sldId="256"/>
            <ac:picMk id="86" creationId="{95344E58-E0B5-6682-3004-6AB2F1B09373}"/>
          </ac:picMkLst>
        </pc:picChg>
        <pc:picChg chg="mod">
          <ac:chgData name="Mark White" userId="970a3075-d4fa-4524-ba45-21dcb852d501" providerId="ADAL" clId="{E967C10F-4404-5B58-8798-7E1CEE46F5CD}" dt="2026-02-25T08:31:28.057" v="451" actId="1076"/>
          <ac:picMkLst>
            <pc:docMk/>
            <pc:sldMk cId="2143661851" sldId="256"/>
            <ac:picMk id="87" creationId="{3E3A2D10-FDA8-3499-1FD2-792792C72D43}"/>
          </ac:picMkLst>
        </pc:picChg>
        <pc:picChg chg="add del mod">
          <ac:chgData name="Mark White" userId="970a3075-d4fa-4524-ba45-21dcb852d501" providerId="ADAL" clId="{E967C10F-4404-5B58-8798-7E1CEE46F5CD}" dt="2026-02-25T09:03:13.031" v="505" actId="478"/>
          <ac:picMkLst>
            <pc:docMk/>
            <pc:sldMk cId="2143661851" sldId="256"/>
            <ac:picMk id="90" creationId="{D758145C-D619-90FA-D674-651539C44C5B}"/>
          </ac:picMkLst>
        </pc:picChg>
        <pc:picChg chg="add del mod">
          <ac:chgData name="Mark White" userId="970a3075-d4fa-4524-ba45-21dcb852d501" providerId="ADAL" clId="{E967C10F-4404-5B58-8798-7E1CEE46F5CD}" dt="2026-02-25T09:03:13.660" v="506" actId="478"/>
          <ac:picMkLst>
            <pc:docMk/>
            <pc:sldMk cId="2143661851" sldId="256"/>
            <ac:picMk id="92" creationId="{C72882AA-4D76-31F2-DEEC-1DB884AB7B3E}"/>
          </ac:picMkLst>
        </pc:picChg>
        <pc:picChg chg="add del mod">
          <ac:chgData name="Mark White" userId="970a3075-d4fa-4524-ba45-21dcb852d501" providerId="ADAL" clId="{E967C10F-4404-5B58-8798-7E1CEE46F5CD}" dt="2026-02-25T09:03:10.675" v="501" actId="478"/>
          <ac:picMkLst>
            <pc:docMk/>
            <pc:sldMk cId="2143661851" sldId="256"/>
            <ac:picMk id="94" creationId="{115FF6C3-6364-23B5-8E16-B001F29BB95A}"/>
          </ac:picMkLst>
        </pc:picChg>
        <pc:picChg chg="add del mod">
          <ac:chgData name="Mark White" userId="970a3075-d4fa-4524-ba45-21dcb852d501" providerId="ADAL" clId="{E967C10F-4404-5B58-8798-7E1CEE46F5CD}" dt="2026-02-25T09:03:11.199" v="502" actId="478"/>
          <ac:picMkLst>
            <pc:docMk/>
            <pc:sldMk cId="2143661851" sldId="256"/>
            <ac:picMk id="96" creationId="{3980F802-FE63-50DA-7E11-7EA8E0821E55}"/>
          </ac:picMkLst>
        </pc:picChg>
        <pc:picChg chg="add del mod">
          <ac:chgData name="Mark White" userId="970a3075-d4fa-4524-ba45-21dcb852d501" providerId="ADAL" clId="{E967C10F-4404-5B58-8798-7E1CEE46F5CD}" dt="2026-02-25T09:03:02.469" v="495" actId="478"/>
          <ac:picMkLst>
            <pc:docMk/>
            <pc:sldMk cId="2143661851" sldId="256"/>
            <ac:picMk id="98" creationId="{DFED1FC8-D4B6-B0FF-EED2-25B3248C7DD0}"/>
          </ac:picMkLst>
        </pc:picChg>
        <pc:picChg chg="add del mod">
          <ac:chgData name="Mark White" userId="970a3075-d4fa-4524-ba45-21dcb852d501" providerId="ADAL" clId="{E967C10F-4404-5B58-8798-7E1CEE46F5CD}" dt="2026-02-25T09:03:05.306" v="496" actId="478"/>
          <ac:picMkLst>
            <pc:docMk/>
            <pc:sldMk cId="2143661851" sldId="256"/>
            <ac:picMk id="100" creationId="{C011359A-96FC-D670-4F4A-FF3F5E3F555B}"/>
          </ac:picMkLst>
        </pc:picChg>
        <pc:picChg chg="add del mod">
          <ac:chgData name="Mark White" userId="970a3075-d4fa-4524-ba45-21dcb852d501" providerId="ADAL" clId="{E967C10F-4404-5B58-8798-7E1CEE46F5CD}" dt="2026-02-25T09:03:12.145" v="504" actId="478"/>
          <ac:picMkLst>
            <pc:docMk/>
            <pc:sldMk cId="2143661851" sldId="256"/>
            <ac:picMk id="102" creationId="{62FBBAF4-6307-494E-93F0-27FAC60C5CD3}"/>
          </ac:picMkLst>
        </pc:picChg>
        <pc:picChg chg="add del mod">
          <ac:chgData name="Mark White" userId="970a3075-d4fa-4524-ba45-21dcb852d501" providerId="ADAL" clId="{E967C10F-4404-5B58-8798-7E1CEE46F5CD}" dt="2026-02-25T09:03:11.754" v="503" actId="478"/>
          <ac:picMkLst>
            <pc:docMk/>
            <pc:sldMk cId="2143661851" sldId="256"/>
            <ac:picMk id="104" creationId="{750CF6EE-D2D8-3271-00B2-DA96604549C5}"/>
          </ac:picMkLst>
        </pc:picChg>
      </pc:sldChg>
      <pc:sldChg chg="addSp delSp modSp del mod delAnim modAnim">
        <pc:chgData name="Mark White" userId="970a3075-d4fa-4524-ba45-21dcb852d501" providerId="ADAL" clId="{E967C10F-4404-5B58-8798-7E1CEE46F5CD}" dt="2026-02-25T08:24:40.581" v="401" actId="2696"/>
        <pc:sldMkLst>
          <pc:docMk/>
          <pc:sldMk cId="1184486624" sldId="257"/>
        </pc:sldMkLst>
        <pc:spChg chg="mod">
          <ac:chgData name="Mark White" userId="970a3075-d4fa-4524-ba45-21dcb852d501" providerId="ADAL" clId="{E967C10F-4404-5B58-8798-7E1CEE46F5CD}" dt="2026-02-25T08:21:31.047" v="380"/>
          <ac:spMkLst>
            <pc:docMk/>
            <pc:sldMk cId="1184486624" sldId="257"/>
            <ac:spMk id="12" creationId="{9F767364-23DD-6694-DEC5-71D043804C2E}"/>
          </ac:spMkLst>
        </pc:spChg>
        <pc:spChg chg="mod">
          <ac:chgData name="Mark White" userId="970a3075-d4fa-4524-ba45-21dcb852d501" providerId="ADAL" clId="{E967C10F-4404-5B58-8798-7E1CEE46F5CD}" dt="2026-02-25T08:21:31.047" v="380"/>
          <ac:spMkLst>
            <pc:docMk/>
            <pc:sldMk cId="1184486624" sldId="257"/>
            <ac:spMk id="13" creationId="{D420954C-4457-D71A-F093-54EC27E2FB03}"/>
          </ac:spMkLst>
        </pc:spChg>
        <pc:spChg chg="mod topLvl">
          <ac:chgData name="Mark White" userId="970a3075-d4fa-4524-ba45-21dcb852d501" providerId="ADAL" clId="{E967C10F-4404-5B58-8798-7E1CEE46F5CD}" dt="2026-02-25T08:17:35.278" v="356" actId="1076"/>
          <ac:spMkLst>
            <pc:docMk/>
            <pc:sldMk cId="1184486624" sldId="257"/>
            <ac:spMk id="107" creationId="{24D023A2-656B-2D6A-A99F-5C2834AA90D0}"/>
          </ac:spMkLst>
        </pc:spChg>
        <pc:spChg chg="mod topLvl">
          <ac:chgData name="Mark White" userId="970a3075-d4fa-4524-ba45-21dcb852d501" providerId="ADAL" clId="{E967C10F-4404-5B58-8798-7E1CEE46F5CD}" dt="2026-02-25T08:17:57.900" v="359" actId="1076"/>
          <ac:spMkLst>
            <pc:docMk/>
            <pc:sldMk cId="1184486624" sldId="257"/>
            <ac:spMk id="108" creationId="{852B3D03-BC50-33CA-2968-870B413EB703}"/>
          </ac:spMkLst>
        </pc:spChg>
        <pc:grpChg chg="add del mod">
          <ac:chgData name="Mark White" userId="970a3075-d4fa-4524-ba45-21dcb852d501" providerId="ADAL" clId="{E967C10F-4404-5B58-8798-7E1CEE46F5CD}" dt="2026-02-25T08:15:05.556" v="331" actId="165"/>
          <ac:grpSpMkLst>
            <pc:docMk/>
            <pc:sldMk cId="1184486624" sldId="257"/>
            <ac:grpSpMk id="8" creationId="{44345AB2-AAC8-5442-71C0-BF5B9F9E8F32}"/>
          </ac:grpSpMkLst>
        </pc:grpChg>
        <pc:grpChg chg="add del">
          <ac:chgData name="Mark White" userId="970a3075-d4fa-4524-ba45-21dcb852d501" providerId="ADAL" clId="{E967C10F-4404-5B58-8798-7E1CEE46F5CD}" dt="2026-02-25T08:19:48.820" v="369" actId="21"/>
          <ac:grpSpMkLst>
            <pc:docMk/>
            <pc:sldMk cId="1184486624" sldId="257"/>
            <ac:grpSpMk id="10" creationId="{CE53C40A-19AD-6ED1-A685-15DD65C42E4F}"/>
          </ac:grpSpMkLst>
        </pc:grpChg>
        <pc:grpChg chg="add mod">
          <ac:chgData name="Mark White" userId="970a3075-d4fa-4524-ba45-21dcb852d501" providerId="ADAL" clId="{E967C10F-4404-5B58-8798-7E1CEE46F5CD}" dt="2026-02-25T08:21:58.723" v="383" actId="1076"/>
          <ac:grpSpMkLst>
            <pc:docMk/>
            <pc:sldMk cId="1184486624" sldId="257"/>
            <ac:grpSpMk id="11" creationId="{8B54D688-E9C4-A054-48E5-17A2B70DB6D8}"/>
          </ac:grpSpMkLst>
        </pc:grpChg>
        <pc:grpChg chg="add del">
          <ac:chgData name="Mark White" userId="970a3075-d4fa-4524-ba45-21dcb852d501" providerId="ADAL" clId="{E967C10F-4404-5B58-8798-7E1CEE46F5CD}" dt="2026-02-25T08:23:02.510" v="391" actId="21"/>
          <ac:grpSpMkLst>
            <pc:docMk/>
            <pc:sldMk cId="1184486624" sldId="257"/>
            <ac:grpSpMk id="15" creationId="{849693F1-1F2E-6B03-0AFD-C1E28950C5A2}"/>
          </ac:grpSpMkLst>
        </pc:grpChg>
        <pc:picChg chg="del">
          <ac:chgData name="Mark White" userId="970a3075-d4fa-4524-ba45-21dcb852d501" providerId="ADAL" clId="{E967C10F-4404-5B58-8798-7E1CEE46F5CD}" dt="2026-02-25T08:09:34.282" v="302" actId="478"/>
          <ac:picMkLst>
            <pc:docMk/>
            <pc:sldMk cId="1184486624" sldId="257"/>
            <ac:picMk id="2" creationId="{BC782F62-23AE-2AFE-0AA1-D48B036FAE78}"/>
          </ac:picMkLst>
        </pc:picChg>
        <pc:picChg chg="del">
          <ac:chgData name="Mark White" userId="970a3075-d4fa-4524-ba45-21dcb852d501" providerId="ADAL" clId="{E967C10F-4404-5B58-8798-7E1CEE46F5CD}" dt="2026-02-25T08:09:34.282" v="302" actId="478"/>
          <ac:picMkLst>
            <pc:docMk/>
            <pc:sldMk cId="1184486624" sldId="257"/>
            <ac:picMk id="3" creationId="{3E356810-7581-FE64-C5E6-885D6224DCB0}"/>
          </ac:picMkLst>
        </pc:picChg>
        <pc:picChg chg="del">
          <ac:chgData name="Mark White" userId="970a3075-d4fa-4524-ba45-21dcb852d501" providerId="ADAL" clId="{E967C10F-4404-5B58-8798-7E1CEE46F5CD}" dt="2026-02-25T08:09:34.282" v="302" actId="478"/>
          <ac:picMkLst>
            <pc:docMk/>
            <pc:sldMk cId="1184486624" sldId="257"/>
            <ac:picMk id="4" creationId="{43682EE4-7837-9D77-0766-7166769E471F}"/>
          </ac:picMkLst>
        </pc:picChg>
        <pc:picChg chg="del mod topLvl">
          <ac:chgData name="Mark White" userId="970a3075-d4fa-4524-ba45-21dcb852d501" providerId="ADAL" clId="{E967C10F-4404-5B58-8798-7E1CEE46F5CD}" dt="2026-02-25T08:15:08.275" v="332" actId="478"/>
          <ac:picMkLst>
            <pc:docMk/>
            <pc:sldMk cId="1184486624" sldId="257"/>
            <ac:picMk id="5" creationId="{7522D658-2A3F-0F8F-9A13-8D511BB4EEA5}"/>
          </ac:picMkLst>
        </pc:picChg>
        <pc:picChg chg="del">
          <ac:chgData name="Mark White" userId="970a3075-d4fa-4524-ba45-21dcb852d501" providerId="ADAL" clId="{E967C10F-4404-5B58-8798-7E1CEE46F5CD}" dt="2026-02-25T08:09:34.282" v="302" actId="478"/>
          <ac:picMkLst>
            <pc:docMk/>
            <pc:sldMk cId="1184486624" sldId="257"/>
            <ac:picMk id="6" creationId="{EF6ABD99-B728-0C1E-34CE-AE57DA6B92DE}"/>
          </ac:picMkLst>
        </pc:picChg>
        <pc:picChg chg="del">
          <ac:chgData name="Mark White" userId="970a3075-d4fa-4524-ba45-21dcb852d501" providerId="ADAL" clId="{E967C10F-4404-5B58-8798-7E1CEE46F5CD}" dt="2026-02-25T08:09:35.837" v="303" actId="478"/>
          <ac:picMkLst>
            <pc:docMk/>
            <pc:sldMk cId="1184486624" sldId="257"/>
            <ac:picMk id="7" creationId="{76D12851-9CF8-253E-5A75-7E822A38AF39}"/>
          </ac:picMkLst>
        </pc:picChg>
        <pc:picChg chg="add mod">
          <ac:chgData name="Mark White" userId="970a3075-d4fa-4524-ba45-21dcb852d501" providerId="ADAL" clId="{E967C10F-4404-5B58-8798-7E1CEE46F5CD}" dt="2026-02-25T08:17:19.260" v="354" actId="1076"/>
          <ac:picMkLst>
            <pc:docMk/>
            <pc:sldMk cId="1184486624" sldId="257"/>
            <ac:picMk id="9" creationId="{6767D143-F6A9-7847-261C-65EA18F07F9C}"/>
          </ac:picMkLst>
        </pc:picChg>
        <pc:picChg chg="add mod">
          <ac:chgData name="Mark White" userId="970a3075-d4fa-4524-ba45-21dcb852d501" providerId="ADAL" clId="{E967C10F-4404-5B58-8798-7E1CEE46F5CD}" dt="2026-02-25T08:22:56.598" v="390" actId="1076"/>
          <ac:picMkLst>
            <pc:docMk/>
            <pc:sldMk cId="1184486624" sldId="257"/>
            <ac:picMk id="14" creationId="{CAF472EB-9BEC-D80C-6B27-B68869233E77}"/>
          </ac:picMkLst>
        </pc:picChg>
        <pc:picChg chg="del">
          <ac:chgData name="Mark White" userId="970a3075-d4fa-4524-ba45-21dcb852d501" providerId="ADAL" clId="{E967C10F-4404-5B58-8798-7E1CEE46F5CD}" dt="2026-02-25T08:09:45.587" v="318" actId="478"/>
          <ac:picMkLst>
            <pc:docMk/>
            <pc:sldMk cId="1184486624" sldId="257"/>
            <ac:picMk id="31" creationId="{AC7AE6D8-33D2-2B72-F8CE-53773B290CED}"/>
          </ac:picMkLst>
        </pc:picChg>
        <pc:picChg chg="del">
          <ac:chgData name="Mark White" userId="970a3075-d4fa-4524-ba45-21dcb852d501" providerId="ADAL" clId="{E967C10F-4404-5B58-8798-7E1CEE46F5CD}" dt="2026-02-25T08:09:34.282" v="302" actId="478"/>
          <ac:picMkLst>
            <pc:docMk/>
            <pc:sldMk cId="1184486624" sldId="257"/>
            <ac:picMk id="68" creationId="{DE1EDEE5-A047-B420-7EFD-D9F1AE05FD83}"/>
          </ac:picMkLst>
        </pc:picChg>
        <pc:picChg chg="del">
          <ac:chgData name="Mark White" userId="970a3075-d4fa-4524-ba45-21dcb852d501" providerId="ADAL" clId="{E967C10F-4404-5B58-8798-7E1CEE46F5CD}" dt="2026-02-25T08:09:39.511" v="305" actId="478"/>
          <ac:picMkLst>
            <pc:docMk/>
            <pc:sldMk cId="1184486624" sldId="257"/>
            <ac:picMk id="78" creationId="{0F201AD8-4E9C-6E0C-D565-2DA34F9E2897}"/>
          </ac:picMkLst>
        </pc:picChg>
        <pc:picChg chg="del">
          <ac:chgData name="Mark White" userId="970a3075-d4fa-4524-ba45-21dcb852d501" providerId="ADAL" clId="{E967C10F-4404-5B58-8798-7E1CEE46F5CD}" dt="2026-02-25T08:09:38.792" v="304" actId="478"/>
          <ac:picMkLst>
            <pc:docMk/>
            <pc:sldMk cId="1184486624" sldId="257"/>
            <ac:picMk id="82" creationId="{5EBC574C-65A2-06D7-B98A-8E6B0FE957B9}"/>
          </ac:picMkLst>
        </pc:picChg>
        <pc:picChg chg="del mod">
          <ac:chgData name="Mark White" userId="970a3075-d4fa-4524-ba45-21dcb852d501" providerId="ADAL" clId="{E967C10F-4404-5B58-8798-7E1CEE46F5CD}" dt="2026-02-25T08:09:44.466" v="316" actId="478"/>
          <ac:picMkLst>
            <pc:docMk/>
            <pc:sldMk cId="1184486624" sldId="257"/>
            <ac:picMk id="84" creationId="{EBC61CAB-E669-07EE-DD56-60D4935F3053}"/>
          </ac:picMkLst>
        </pc:picChg>
        <pc:picChg chg="del">
          <ac:chgData name="Mark White" userId="970a3075-d4fa-4524-ba45-21dcb852d501" providerId="ADAL" clId="{E967C10F-4404-5B58-8798-7E1CEE46F5CD}" dt="2026-02-25T08:09:44.972" v="317" actId="478"/>
          <ac:picMkLst>
            <pc:docMk/>
            <pc:sldMk cId="1184486624" sldId="257"/>
            <ac:picMk id="86" creationId="{95344E58-E0B5-6682-3004-6AB2F1B09373}"/>
          </ac:picMkLst>
        </pc:picChg>
        <pc:picChg chg="del">
          <ac:chgData name="Mark White" userId="970a3075-d4fa-4524-ba45-21dcb852d501" providerId="ADAL" clId="{E967C10F-4404-5B58-8798-7E1CEE46F5CD}" dt="2026-02-25T08:09:40.606" v="307" actId="478"/>
          <ac:picMkLst>
            <pc:docMk/>
            <pc:sldMk cId="1184486624" sldId="257"/>
            <ac:picMk id="90" creationId="{D758145C-D619-90FA-D674-651539C44C5B}"/>
          </ac:picMkLst>
        </pc:picChg>
        <pc:picChg chg="del">
          <ac:chgData name="Mark White" userId="970a3075-d4fa-4524-ba45-21dcb852d501" providerId="ADAL" clId="{E967C10F-4404-5B58-8798-7E1CEE46F5CD}" dt="2026-02-25T08:09:40.216" v="306" actId="478"/>
          <ac:picMkLst>
            <pc:docMk/>
            <pc:sldMk cId="1184486624" sldId="257"/>
            <ac:picMk id="92" creationId="{C72882AA-4D76-31F2-DEEC-1DB884AB7B3E}"/>
          </ac:picMkLst>
        </pc:picChg>
        <pc:picChg chg="del">
          <ac:chgData name="Mark White" userId="970a3075-d4fa-4524-ba45-21dcb852d501" providerId="ADAL" clId="{E967C10F-4404-5B58-8798-7E1CEE46F5CD}" dt="2026-02-25T08:09:40.906" v="308" actId="478"/>
          <ac:picMkLst>
            <pc:docMk/>
            <pc:sldMk cId="1184486624" sldId="257"/>
            <ac:picMk id="94" creationId="{115FF6C3-6364-23B5-8E16-B001F29BB95A}"/>
          </ac:picMkLst>
        </pc:picChg>
        <pc:picChg chg="del">
          <ac:chgData name="Mark White" userId="970a3075-d4fa-4524-ba45-21dcb852d501" providerId="ADAL" clId="{E967C10F-4404-5B58-8798-7E1CEE46F5CD}" dt="2026-02-25T08:09:41.522" v="309" actId="478"/>
          <ac:picMkLst>
            <pc:docMk/>
            <pc:sldMk cId="1184486624" sldId="257"/>
            <ac:picMk id="96" creationId="{3980F802-FE63-50DA-7E11-7EA8E0821E55}"/>
          </ac:picMkLst>
        </pc:picChg>
        <pc:picChg chg="del mod">
          <ac:chgData name="Mark White" userId="970a3075-d4fa-4524-ba45-21dcb852d501" providerId="ADAL" clId="{E967C10F-4404-5B58-8798-7E1CEE46F5CD}" dt="2026-02-25T08:09:43.325" v="313" actId="478"/>
          <ac:picMkLst>
            <pc:docMk/>
            <pc:sldMk cId="1184486624" sldId="257"/>
            <ac:picMk id="98" creationId="{DFED1FC8-D4B6-B0FF-EED2-25B3248C7DD0}"/>
          </ac:picMkLst>
        </pc:picChg>
        <pc:picChg chg="del">
          <ac:chgData name="Mark White" userId="970a3075-d4fa-4524-ba45-21dcb852d501" providerId="ADAL" clId="{E967C10F-4404-5B58-8798-7E1CEE46F5CD}" dt="2026-02-25T08:09:43.756" v="314" actId="478"/>
          <ac:picMkLst>
            <pc:docMk/>
            <pc:sldMk cId="1184486624" sldId="257"/>
            <ac:picMk id="100" creationId="{C011359A-96FC-D670-4F4A-FF3F5E3F555B}"/>
          </ac:picMkLst>
        </pc:picChg>
        <pc:picChg chg="del">
          <ac:chgData name="Mark White" userId="970a3075-d4fa-4524-ba45-21dcb852d501" providerId="ADAL" clId="{E967C10F-4404-5B58-8798-7E1CEE46F5CD}" dt="2026-02-25T08:09:42.803" v="311" actId="478"/>
          <ac:picMkLst>
            <pc:docMk/>
            <pc:sldMk cId="1184486624" sldId="257"/>
            <ac:picMk id="102" creationId="{62FBBAF4-6307-494E-93F0-27FAC60C5CD3}"/>
          </ac:picMkLst>
        </pc:picChg>
        <pc:picChg chg="del">
          <ac:chgData name="Mark White" userId="970a3075-d4fa-4524-ba45-21dcb852d501" providerId="ADAL" clId="{E967C10F-4404-5B58-8798-7E1CEE46F5CD}" dt="2026-02-25T08:09:42.048" v="310" actId="478"/>
          <ac:picMkLst>
            <pc:docMk/>
            <pc:sldMk cId="1184486624" sldId="257"/>
            <ac:picMk id="104" creationId="{750CF6EE-D2D8-3271-00B2-DA96604549C5}"/>
          </ac:picMkLst>
        </pc:picChg>
      </pc:sldChg>
      <pc:sldChg chg="addSp delSp modSp add mod delAnim">
        <pc:chgData name="Mark White" userId="970a3075-d4fa-4524-ba45-21dcb852d501" providerId="ADAL" clId="{E967C10F-4404-5B58-8798-7E1CEE46F5CD}" dt="2026-02-25T14:50:27.379" v="1391" actId="1076"/>
        <pc:sldMkLst>
          <pc:docMk/>
          <pc:sldMk cId="2072054027" sldId="257"/>
        </pc:sldMkLst>
        <pc:spChg chg="add mod">
          <ac:chgData name="Mark White" userId="970a3075-d4fa-4524-ba45-21dcb852d501" providerId="ADAL" clId="{E967C10F-4404-5B58-8798-7E1CEE46F5CD}" dt="2026-02-25T14:50:24.144" v="1389" actId="166"/>
          <ac:spMkLst>
            <pc:docMk/>
            <pc:sldMk cId="2072054027" sldId="257"/>
            <ac:spMk id="2" creationId="{546AC9F2-CE60-2E75-7D5D-4D23ECC5A69F}"/>
          </ac:spMkLst>
        </pc:spChg>
        <pc:spChg chg="mod">
          <ac:chgData name="Mark White" userId="970a3075-d4fa-4524-ba45-21dcb852d501" providerId="ADAL" clId="{E967C10F-4404-5B58-8798-7E1CEE46F5CD}" dt="2026-02-25T09:05:25.242" v="555" actId="255"/>
          <ac:spMkLst>
            <pc:docMk/>
            <pc:sldMk cId="2072054027" sldId="257"/>
            <ac:spMk id="46" creationId="{8A0634FE-F647-9D1B-D8ED-28FBEFD5E4FF}"/>
          </ac:spMkLst>
        </pc:spChg>
        <pc:grpChg chg="del">
          <ac:chgData name="Mark White" userId="970a3075-d4fa-4524-ba45-21dcb852d501" providerId="ADAL" clId="{E967C10F-4404-5B58-8798-7E1CEE46F5CD}" dt="2026-02-25T09:04:49.724" v="537" actId="478"/>
          <ac:grpSpMkLst>
            <pc:docMk/>
            <pc:sldMk cId="2072054027" sldId="257"/>
            <ac:grpSpMk id="8" creationId="{A48390E9-83E1-2237-15D5-E6B351B84FA5}"/>
          </ac:grpSpMkLst>
        </pc:grpChg>
        <pc:grpChg chg="del">
          <ac:chgData name="Mark White" userId="970a3075-d4fa-4524-ba45-21dcb852d501" providerId="ADAL" clId="{E967C10F-4404-5B58-8798-7E1CEE46F5CD}" dt="2026-02-25T09:04:48.609" v="535" actId="478"/>
          <ac:grpSpMkLst>
            <pc:docMk/>
            <pc:sldMk cId="2072054027" sldId="257"/>
            <ac:grpSpMk id="15" creationId="{2278A77E-C654-2342-D16C-0B7E50DF6E2B}"/>
          </ac:grpSpMkLst>
        </pc:grpChg>
        <pc:grpChg chg="del mod">
          <ac:chgData name="Mark White" userId="970a3075-d4fa-4524-ba45-21dcb852d501" providerId="ADAL" clId="{E967C10F-4404-5B58-8798-7E1CEE46F5CD}" dt="2026-02-25T09:04:40.119" v="525" actId="478"/>
          <ac:grpSpMkLst>
            <pc:docMk/>
            <pc:sldMk cId="2072054027" sldId="257"/>
            <ac:grpSpMk id="54" creationId="{928A0750-6BDC-40E5-7434-89D34D8A5AC1}"/>
          </ac:grpSpMkLst>
        </pc:grpChg>
        <pc:grpChg chg="mod">
          <ac:chgData name="Mark White" userId="970a3075-d4fa-4524-ba45-21dcb852d501" providerId="ADAL" clId="{E967C10F-4404-5B58-8798-7E1CEE46F5CD}" dt="2026-02-25T14:50:27.379" v="1391" actId="1076"/>
          <ac:grpSpMkLst>
            <pc:docMk/>
            <pc:sldMk cId="2072054027" sldId="257"/>
            <ac:grpSpMk id="55" creationId="{BAA2ED0B-8B0F-A022-7442-0925AC712DF0}"/>
          </ac:grpSpMkLst>
        </pc:grpChg>
        <pc:grpChg chg="del mod">
          <ac:chgData name="Mark White" userId="970a3075-d4fa-4524-ba45-21dcb852d501" providerId="ADAL" clId="{E967C10F-4404-5B58-8798-7E1CEE46F5CD}" dt="2026-02-25T09:04:44.394" v="529" actId="478"/>
          <ac:grpSpMkLst>
            <pc:docMk/>
            <pc:sldMk cId="2072054027" sldId="257"/>
            <ac:grpSpMk id="56" creationId="{6947323D-4814-3E4F-7477-261569FA20E7}"/>
          </ac:grpSpMkLst>
        </pc:grpChg>
        <pc:grpChg chg="del">
          <ac:chgData name="Mark White" userId="970a3075-d4fa-4524-ba45-21dcb852d501" providerId="ADAL" clId="{E967C10F-4404-5B58-8798-7E1CEE46F5CD}" dt="2026-02-25T09:04:47.111" v="533" actId="478"/>
          <ac:grpSpMkLst>
            <pc:docMk/>
            <pc:sldMk cId="2072054027" sldId="257"/>
            <ac:grpSpMk id="57" creationId="{37E03FB3-5D05-9A59-D1B8-96E5F4972CB9}"/>
          </ac:grpSpMkLst>
        </pc:grpChg>
        <pc:grpChg chg="del">
          <ac:chgData name="Mark White" userId="970a3075-d4fa-4524-ba45-21dcb852d501" providerId="ADAL" clId="{E967C10F-4404-5B58-8798-7E1CEE46F5CD}" dt="2026-02-25T09:04:49.284" v="536" actId="478"/>
          <ac:grpSpMkLst>
            <pc:docMk/>
            <pc:sldMk cId="2072054027" sldId="257"/>
            <ac:grpSpMk id="61" creationId="{2A8B7F35-59B0-ABD9-3E5A-501094374EB8}"/>
          </ac:grpSpMkLst>
        </pc:grpChg>
        <pc:grpChg chg="del">
          <ac:chgData name="Mark White" userId="970a3075-d4fa-4524-ba45-21dcb852d501" providerId="ADAL" clId="{E967C10F-4404-5B58-8798-7E1CEE46F5CD}" dt="2026-02-25T09:04:48.130" v="534" actId="478"/>
          <ac:grpSpMkLst>
            <pc:docMk/>
            <pc:sldMk cId="2072054027" sldId="257"/>
            <ac:grpSpMk id="62" creationId="{587870B6-AF04-C8A4-E33F-0D1FA29C5F92}"/>
          </ac:grpSpMkLst>
        </pc:grpChg>
        <pc:grpChg chg="del mod">
          <ac:chgData name="Mark White" userId="970a3075-d4fa-4524-ba45-21dcb852d501" providerId="ADAL" clId="{E967C10F-4404-5B58-8798-7E1CEE46F5CD}" dt="2026-02-25T09:04:50.408" v="539" actId="478"/>
          <ac:grpSpMkLst>
            <pc:docMk/>
            <pc:sldMk cId="2072054027" sldId="257"/>
            <ac:grpSpMk id="88" creationId="{402F0ADE-6962-B5AE-05D8-BE81BA8E8EAE}"/>
          </ac:grpSpMkLst>
        </pc:grpChg>
        <pc:picChg chg="del">
          <ac:chgData name="Mark White" userId="970a3075-d4fa-4524-ba45-21dcb852d501" providerId="ADAL" clId="{E967C10F-4404-5B58-8798-7E1CEE46F5CD}" dt="2026-02-25T09:04:41.753" v="527" actId="478"/>
          <ac:picMkLst>
            <pc:docMk/>
            <pc:sldMk cId="2072054027" sldId="257"/>
            <ac:picMk id="3" creationId="{3E356810-7581-FE64-C5E6-885D6224DCB0}"/>
          </ac:picMkLst>
        </pc:picChg>
        <pc:picChg chg="add del mod">
          <ac:chgData name="Mark White" userId="970a3075-d4fa-4524-ba45-21dcb852d501" providerId="ADAL" clId="{E967C10F-4404-5B58-8798-7E1CEE46F5CD}" dt="2026-02-25T14:48:36.582" v="1366" actId="478"/>
          <ac:picMkLst>
            <pc:docMk/>
            <pc:sldMk cId="2072054027" sldId="257"/>
            <ac:picMk id="4" creationId="{1BE44E47-857C-DA43-0759-ED2AB7617F16}"/>
          </ac:picMkLst>
        </pc:picChg>
        <pc:picChg chg="del">
          <ac:chgData name="Mark White" userId="970a3075-d4fa-4524-ba45-21dcb852d501" providerId="ADAL" clId="{E967C10F-4404-5B58-8798-7E1CEE46F5CD}" dt="2026-02-25T09:04:53.243" v="544" actId="478"/>
          <ac:picMkLst>
            <pc:docMk/>
            <pc:sldMk cId="2072054027" sldId="257"/>
            <ac:picMk id="4" creationId="{43682EE4-7837-9D77-0766-7166769E471F}"/>
          </ac:picMkLst>
        </pc:picChg>
        <pc:picChg chg="add mod modCrop">
          <ac:chgData name="Mark White" userId="970a3075-d4fa-4524-ba45-21dcb852d501" providerId="ADAL" clId="{E967C10F-4404-5B58-8798-7E1CEE46F5CD}" dt="2026-02-25T14:50:09.098" v="1384" actId="1076"/>
          <ac:picMkLst>
            <pc:docMk/>
            <pc:sldMk cId="2072054027" sldId="257"/>
            <ac:picMk id="5" creationId="{360C3B3A-ACF2-3C01-9253-0AC5DFDDF615}"/>
          </ac:picMkLst>
        </pc:picChg>
        <pc:picChg chg="add del mod">
          <ac:chgData name="Mark White" userId="970a3075-d4fa-4524-ba45-21dcb852d501" providerId="ADAL" clId="{E967C10F-4404-5B58-8798-7E1CEE46F5CD}" dt="2026-02-25T14:48:37.407" v="1367" actId="478"/>
          <ac:picMkLst>
            <pc:docMk/>
            <pc:sldMk cId="2072054027" sldId="257"/>
            <ac:picMk id="6" creationId="{3729D4F5-A6F6-6AF3-13B8-1E27B01B6C68}"/>
          </ac:picMkLst>
        </pc:picChg>
        <pc:picChg chg="del">
          <ac:chgData name="Mark White" userId="970a3075-d4fa-4524-ba45-21dcb852d501" providerId="ADAL" clId="{E967C10F-4404-5B58-8798-7E1CEE46F5CD}" dt="2026-02-25T09:04:54.270" v="545" actId="478"/>
          <ac:picMkLst>
            <pc:docMk/>
            <pc:sldMk cId="2072054027" sldId="257"/>
            <ac:picMk id="6" creationId="{EF6ABD99-B728-0C1E-34CE-AE57DA6B92DE}"/>
          </ac:picMkLst>
        </pc:picChg>
        <pc:picChg chg="del">
          <ac:chgData name="Mark White" userId="970a3075-d4fa-4524-ba45-21dcb852d501" providerId="ADAL" clId="{E967C10F-4404-5B58-8798-7E1CEE46F5CD}" dt="2026-02-25T09:04:40.792" v="526" actId="478"/>
          <ac:picMkLst>
            <pc:docMk/>
            <pc:sldMk cId="2072054027" sldId="257"/>
            <ac:picMk id="7" creationId="{76D12851-9CF8-253E-5A75-7E822A38AF39}"/>
          </ac:picMkLst>
        </pc:picChg>
        <pc:picChg chg="add mod modCrop">
          <ac:chgData name="Mark White" userId="970a3075-d4fa-4524-ba45-21dcb852d501" providerId="ADAL" clId="{E967C10F-4404-5B58-8798-7E1CEE46F5CD}" dt="2026-02-25T14:50:12.900" v="1386" actId="14100"/>
          <ac:picMkLst>
            <pc:docMk/>
            <pc:sldMk cId="2072054027" sldId="257"/>
            <ac:picMk id="8" creationId="{ECEBBE98-BBBD-5836-F6F4-478412D4E8CE}"/>
          </ac:picMkLst>
        </pc:picChg>
        <pc:picChg chg="del mod">
          <ac:chgData name="Mark White" userId="970a3075-d4fa-4524-ba45-21dcb852d501" providerId="ADAL" clId="{E967C10F-4404-5B58-8798-7E1CEE46F5CD}" dt="2026-02-25T14:28:19.455" v="1186" actId="478"/>
          <ac:picMkLst>
            <pc:docMk/>
            <pc:sldMk cId="2072054027" sldId="257"/>
            <ac:picMk id="31" creationId="{AC7AE6D8-33D2-2B72-F8CE-53773B290CED}"/>
          </ac:picMkLst>
        </pc:picChg>
        <pc:picChg chg="del mod">
          <ac:chgData name="Mark White" userId="970a3075-d4fa-4524-ba45-21dcb852d501" providerId="ADAL" clId="{E967C10F-4404-5B58-8798-7E1CEE46F5CD}" dt="2026-02-25T14:28:21.018" v="1188" actId="478"/>
          <ac:picMkLst>
            <pc:docMk/>
            <pc:sldMk cId="2072054027" sldId="257"/>
            <ac:picMk id="68" creationId="{DE1EDEE5-A047-B420-7EFD-D9F1AE05FD83}"/>
          </ac:picMkLst>
        </pc:picChg>
        <pc:picChg chg="del">
          <ac:chgData name="Mark White" userId="970a3075-d4fa-4524-ba45-21dcb852d501" providerId="ADAL" clId="{E967C10F-4404-5B58-8798-7E1CEE46F5CD}" dt="2026-02-25T09:04:51.322" v="541" actId="478"/>
          <ac:picMkLst>
            <pc:docMk/>
            <pc:sldMk cId="2072054027" sldId="257"/>
            <ac:picMk id="78" creationId="{0F201AD8-4E9C-6E0C-D565-2DA34F9E2897}"/>
          </ac:picMkLst>
        </pc:picChg>
        <pc:picChg chg="del">
          <ac:chgData name="Mark White" userId="970a3075-d4fa-4524-ba45-21dcb852d501" providerId="ADAL" clId="{E967C10F-4404-5B58-8798-7E1CEE46F5CD}" dt="2026-02-25T09:04:50.888" v="540" actId="478"/>
          <ac:picMkLst>
            <pc:docMk/>
            <pc:sldMk cId="2072054027" sldId="257"/>
            <ac:picMk id="82" creationId="{5EBC574C-65A2-06D7-B98A-8E6B0FE957B9}"/>
          </ac:picMkLst>
        </pc:picChg>
        <pc:picChg chg="del mod">
          <ac:chgData name="Mark White" userId="970a3075-d4fa-4524-ba45-21dcb852d501" providerId="ADAL" clId="{E967C10F-4404-5B58-8798-7E1CEE46F5CD}" dt="2026-02-25T09:04:45.099" v="531" actId="478"/>
          <ac:picMkLst>
            <pc:docMk/>
            <pc:sldMk cId="2072054027" sldId="257"/>
            <ac:picMk id="84" creationId="{EBC61CAB-E669-07EE-DD56-60D4935F3053}"/>
          </ac:picMkLst>
        </pc:picChg>
        <pc:picChg chg="del">
          <ac:chgData name="Mark White" userId="970a3075-d4fa-4524-ba45-21dcb852d501" providerId="ADAL" clId="{E967C10F-4404-5B58-8798-7E1CEE46F5CD}" dt="2026-02-25T09:04:46.028" v="532" actId="478"/>
          <ac:picMkLst>
            <pc:docMk/>
            <pc:sldMk cId="2072054027" sldId="257"/>
            <ac:picMk id="86" creationId="{95344E58-E0B5-6682-3004-6AB2F1B09373}"/>
          </ac:picMkLst>
        </pc:picChg>
        <pc:picChg chg="del">
          <ac:chgData name="Mark White" userId="970a3075-d4fa-4524-ba45-21dcb852d501" providerId="ADAL" clId="{E967C10F-4404-5B58-8798-7E1CEE46F5CD}" dt="2026-02-25T09:04:51.951" v="542" actId="478"/>
          <ac:picMkLst>
            <pc:docMk/>
            <pc:sldMk cId="2072054027" sldId="257"/>
            <ac:picMk id="90" creationId="{D758145C-D619-90FA-D674-651539C44C5B}"/>
          </ac:picMkLst>
        </pc:picChg>
        <pc:picChg chg="del">
          <ac:chgData name="Mark White" userId="970a3075-d4fa-4524-ba45-21dcb852d501" providerId="ADAL" clId="{E967C10F-4404-5B58-8798-7E1CEE46F5CD}" dt="2026-02-25T09:04:52.659" v="543" actId="478"/>
          <ac:picMkLst>
            <pc:docMk/>
            <pc:sldMk cId="2072054027" sldId="257"/>
            <ac:picMk id="92" creationId="{C72882AA-4D76-31F2-DEEC-1DB884AB7B3E}"/>
          </ac:picMkLst>
        </pc:picChg>
        <pc:picChg chg="del">
          <ac:chgData name="Mark White" userId="970a3075-d4fa-4524-ba45-21dcb852d501" providerId="ADAL" clId="{E967C10F-4404-5B58-8798-7E1CEE46F5CD}" dt="2026-02-25T09:04:57.023" v="550" actId="478"/>
          <ac:picMkLst>
            <pc:docMk/>
            <pc:sldMk cId="2072054027" sldId="257"/>
            <ac:picMk id="94" creationId="{115FF6C3-6364-23B5-8E16-B001F29BB95A}"/>
          </ac:picMkLst>
        </pc:picChg>
        <pc:picChg chg="del">
          <ac:chgData name="Mark White" userId="970a3075-d4fa-4524-ba45-21dcb852d501" providerId="ADAL" clId="{E967C10F-4404-5B58-8798-7E1CEE46F5CD}" dt="2026-02-25T09:04:57.533" v="551" actId="478"/>
          <ac:picMkLst>
            <pc:docMk/>
            <pc:sldMk cId="2072054027" sldId="257"/>
            <ac:picMk id="96" creationId="{3980F802-FE63-50DA-7E11-7EA8E0821E55}"/>
          </ac:picMkLst>
        </pc:picChg>
        <pc:picChg chg="del">
          <ac:chgData name="Mark White" userId="970a3075-d4fa-4524-ba45-21dcb852d501" providerId="ADAL" clId="{E967C10F-4404-5B58-8798-7E1CEE46F5CD}" dt="2026-02-25T09:04:54.788" v="546" actId="478"/>
          <ac:picMkLst>
            <pc:docMk/>
            <pc:sldMk cId="2072054027" sldId="257"/>
            <ac:picMk id="98" creationId="{DFED1FC8-D4B6-B0FF-EED2-25B3248C7DD0}"/>
          </ac:picMkLst>
        </pc:picChg>
        <pc:picChg chg="del">
          <ac:chgData name="Mark White" userId="970a3075-d4fa-4524-ba45-21dcb852d501" providerId="ADAL" clId="{E967C10F-4404-5B58-8798-7E1CEE46F5CD}" dt="2026-02-25T09:04:55.311" v="547" actId="478"/>
          <ac:picMkLst>
            <pc:docMk/>
            <pc:sldMk cId="2072054027" sldId="257"/>
            <ac:picMk id="100" creationId="{C011359A-96FC-D670-4F4A-FF3F5E3F555B}"/>
          </ac:picMkLst>
        </pc:picChg>
        <pc:picChg chg="del">
          <ac:chgData name="Mark White" userId="970a3075-d4fa-4524-ba45-21dcb852d501" providerId="ADAL" clId="{E967C10F-4404-5B58-8798-7E1CEE46F5CD}" dt="2026-02-25T09:04:56.061" v="548" actId="478"/>
          <ac:picMkLst>
            <pc:docMk/>
            <pc:sldMk cId="2072054027" sldId="257"/>
            <ac:picMk id="102" creationId="{62FBBAF4-6307-494E-93F0-27FAC60C5CD3}"/>
          </ac:picMkLst>
        </pc:picChg>
        <pc:picChg chg="del">
          <ac:chgData name="Mark White" userId="970a3075-d4fa-4524-ba45-21dcb852d501" providerId="ADAL" clId="{E967C10F-4404-5B58-8798-7E1CEE46F5CD}" dt="2026-02-25T09:04:56.574" v="549" actId="478"/>
          <ac:picMkLst>
            <pc:docMk/>
            <pc:sldMk cId="2072054027" sldId="257"/>
            <ac:picMk id="104" creationId="{750CF6EE-D2D8-3271-00B2-DA96604549C5}"/>
          </ac:picMkLst>
        </pc:picChg>
      </pc:sldChg>
      <pc:sldChg chg="addSp delSp modSp add mod delAnim">
        <pc:chgData name="Mark White" userId="970a3075-d4fa-4524-ba45-21dcb852d501" providerId="ADAL" clId="{E967C10F-4404-5B58-8798-7E1CEE46F5CD}" dt="2026-02-25T14:53:18.229" v="1475" actId="1076"/>
        <pc:sldMkLst>
          <pc:docMk/>
          <pc:sldMk cId="2957231732" sldId="258"/>
        </pc:sldMkLst>
        <pc:spChg chg="add mod">
          <ac:chgData name="Mark White" userId="970a3075-d4fa-4524-ba45-21dcb852d501" providerId="ADAL" clId="{E967C10F-4404-5B58-8798-7E1CEE46F5CD}" dt="2026-02-25T09:14:20.202" v="859"/>
          <ac:spMkLst>
            <pc:docMk/>
            <pc:sldMk cId="2957231732" sldId="258"/>
            <ac:spMk id="2" creationId="{714D0DA5-DDA0-370C-43C7-D2CDDB4A9C45}"/>
          </ac:spMkLst>
        </pc:spChg>
        <pc:spChg chg="add mod">
          <ac:chgData name="Mark White" userId="970a3075-d4fa-4524-ba45-21dcb852d501" providerId="ADAL" clId="{E967C10F-4404-5B58-8798-7E1CEE46F5CD}" dt="2026-02-25T14:53:15.686" v="1474" actId="166"/>
          <ac:spMkLst>
            <pc:docMk/>
            <pc:sldMk cId="2957231732" sldId="258"/>
            <ac:spMk id="5" creationId="{1199B184-5686-C400-D0B3-60423907C6C5}"/>
          </ac:spMkLst>
        </pc:spChg>
        <pc:spChg chg="mod">
          <ac:chgData name="Mark White" userId="970a3075-d4fa-4524-ba45-21dcb852d501" providerId="ADAL" clId="{E967C10F-4404-5B58-8798-7E1CEE46F5CD}" dt="2026-02-25T14:51:37.808" v="1419" actId="166"/>
          <ac:spMkLst>
            <pc:docMk/>
            <pc:sldMk cId="2957231732" sldId="258"/>
            <ac:spMk id="21" creationId="{FE0F335F-EFC6-20F2-706C-A4BC26AB9656}"/>
          </ac:spMkLst>
        </pc:spChg>
        <pc:spChg chg="mod">
          <ac:chgData name="Mark White" userId="970a3075-d4fa-4524-ba45-21dcb852d501" providerId="ADAL" clId="{E967C10F-4404-5B58-8798-7E1CEE46F5CD}" dt="2026-02-25T09:07:43.626" v="609" actId="255"/>
          <ac:spMkLst>
            <pc:docMk/>
            <pc:sldMk cId="2957231732" sldId="258"/>
            <ac:spMk id="47" creationId="{0F337E8C-342D-74D1-C811-ADFEBCE819BD}"/>
          </ac:spMkLst>
        </pc:spChg>
        <pc:grpChg chg="del">
          <ac:chgData name="Mark White" userId="970a3075-d4fa-4524-ba45-21dcb852d501" providerId="ADAL" clId="{E967C10F-4404-5B58-8798-7E1CEE46F5CD}" dt="2026-02-25T09:06:52.434" v="576" actId="478"/>
          <ac:grpSpMkLst>
            <pc:docMk/>
            <pc:sldMk cId="2957231732" sldId="258"/>
            <ac:grpSpMk id="8" creationId="{A48390E9-83E1-2237-15D5-E6B351B84FA5}"/>
          </ac:grpSpMkLst>
        </pc:grpChg>
        <pc:grpChg chg="del">
          <ac:chgData name="Mark White" userId="970a3075-d4fa-4524-ba45-21dcb852d501" providerId="ADAL" clId="{E967C10F-4404-5B58-8798-7E1CEE46F5CD}" dt="2026-02-25T09:06:57.169" v="582" actId="478"/>
          <ac:grpSpMkLst>
            <pc:docMk/>
            <pc:sldMk cId="2957231732" sldId="258"/>
            <ac:grpSpMk id="15" creationId="{2278A77E-C654-2342-D16C-0B7E50DF6E2B}"/>
          </ac:grpSpMkLst>
        </pc:grpChg>
        <pc:grpChg chg="del">
          <ac:chgData name="Mark White" userId="970a3075-d4fa-4524-ba45-21dcb852d501" providerId="ADAL" clId="{E967C10F-4404-5B58-8798-7E1CEE46F5CD}" dt="2026-02-25T09:06:50.241" v="575" actId="478"/>
          <ac:grpSpMkLst>
            <pc:docMk/>
            <pc:sldMk cId="2957231732" sldId="258"/>
            <ac:grpSpMk id="54" creationId="{928A0750-6BDC-40E5-7434-89D34D8A5AC1}"/>
          </ac:grpSpMkLst>
        </pc:grpChg>
        <pc:grpChg chg="del">
          <ac:chgData name="Mark White" userId="970a3075-d4fa-4524-ba45-21dcb852d501" providerId="ADAL" clId="{E967C10F-4404-5B58-8798-7E1CEE46F5CD}" dt="2026-02-25T09:06:55.331" v="579" actId="478"/>
          <ac:grpSpMkLst>
            <pc:docMk/>
            <pc:sldMk cId="2957231732" sldId="258"/>
            <ac:grpSpMk id="55" creationId="{BAA2ED0B-8B0F-A022-7442-0925AC712DF0}"/>
          </ac:grpSpMkLst>
        </pc:grpChg>
        <pc:grpChg chg="mod">
          <ac:chgData name="Mark White" userId="970a3075-d4fa-4524-ba45-21dcb852d501" providerId="ADAL" clId="{E967C10F-4404-5B58-8798-7E1CEE46F5CD}" dt="2026-02-25T14:53:18.229" v="1475" actId="1076"/>
          <ac:grpSpMkLst>
            <pc:docMk/>
            <pc:sldMk cId="2957231732" sldId="258"/>
            <ac:grpSpMk id="56" creationId="{6947323D-4814-3E4F-7477-261569FA20E7}"/>
          </ac:grpSpMkLst>
        </pc:grpChg>
        <pc:grpChg chg="del">
          <ac:chgData name="Mark White" userId="970a3075-d4fa-4524-ba45-21dcb852d501" providerId="ADAL" clId="{E967C10F-4404-5B58-8798-7E1CEE46F5CD}" dt="2026-02-25T09:06:57.773" v="583" actId="478"/>
          <ac:grpSpMkLst>
            <pc:docMk/>
            <pc:sldMk cId="2957231732" sldId="258"/>
            <ac:grpSpMk id="57" creationId="{37E03FB3-5D05-9A59-D1B8-96E5F4972CB9}"/>
          </ac:grpSpMkLst>
        </pc:grpChg>
        <pc:grpChg chg="del">
          <ac:chgData name="Mark White" userId="970a3075-d4fa-4524-ba45-21dcb852d501" providerId="ADAL" clId="{E967C10F-4404-5B58-8798-7E1CEE46F5CD}" dt="2026-02-25T09:07:04.449" v="593" actId="478"/>
          <ac:grpSpMkLst>
            <pc:docMk/>
            <pc:sldMk cId="2957231732" sldId="258"/>
            <ac:grpSpMk id="61" creationId="{2A8B7F35-59B0-ABD9-3E5A-501094374EB8}"/>
          </ac:grpSpMkLst>
        </pc:grpChg>
        <pc:grpChg chg="del">
          <ac:chgData name="Mark White" userId="970a3075-d4fa-4524-ba45-21dcb852d501" providerId="ADAL" clId="{E967C10F-4404-5B58-8798-7E1CEE46F5CD}" dt="2026-02-25T09:07:06.447" v="596" actId="478"/>
          <ac:grpSpMkLst>
            <pc:docMk/>
            <pc:sldMk cId="2957231732" sldId="258"/>
            <ac:grpSpMk id="62" creationId="{587870B6-AF04-C8A4-E33F-0D1FA29C5F92}"/>
          </ac:grpSpMkLst>
        </pc:grpChg>
        <pc:grpChg chg="del">
          <ac:chgData name="Mark White" userId="970a3075-d4fa-4524-ba45-21dcb852d501" providerId="ADAL" clId="{E967C10F-4404-5B58-8798-7E1CEE46F5CD}" dt="2026-02-25T09:07:02.445" v="590" actId="478"/>
          <ac:grpSpMkLst>
            <pc:docMk/>
            <pc:sldMk cId="2957231732" sldId="258"/>
            <ac:grpSpMk id="88" creationId="{402F0ADE-6962-B5AE-05D8-BE81BA8E8EAE}"/>
          </ac:grpSpMkLst>
        </pc:grpChg>
        <pc:picChg chg="del">
          <ac:chgData name="Mark White" userId="970a3075-d4fa-4524-ba45-21dcb852d501" providerId="ADAL" clId="{E967C10F-4404-5B58-8798-7E1CEE46F5CD}" dt="2026-02-25T09:06:54.354" v="578" actId="478"/>
          <ac:picMkLst>
            <pc:docMk/>
            <pc:sldMk cId="2957231732" sldId="258"/>
            <ac:picMk id="3" creationId="{3E356810-7581-FE64-C5E6-885D6224DCB0}"/>
          </ac:picMkLst>
        </pc:picChg>
        <pc:picChg chg="add del mod">
          <ac:chgData name="Mark White" userId="970a3075-d4fa-4524-ba45-21dcb852d501" providerId="ADAL" clId="{E967C10F-4404-5B58-8798-7E1CEE46F5CD}" dt="2026-02-25T14:50:32.865" v="1394" actId="478"/>
          <ac:picMkLst>
            <pc:docMk/>
            <pc:sldMk cId="2957231732" sldId="258"/>
            <ac:picMk id="3" creationId="{54C2B4F6-DD42-D536-B083-404E39DFEB74}"/>
          </ac:picMkLst>
        </pc:picChg>
        <pc:picChg chg="del">
          <ac:chgData name="Mark White" userId="970a3075-d4fa-4524-ba45-21dcb852d501" providerId="ADAL" clId="{E967C10F-4404-5B58-8798-7E1CEE46F5CD}" dt="2026-02-25T09:07:00.024" v="586" actId="478"/>
          <ac:picMkLst>
            <pc:docMk/>
            <pc:sldMk cId="2957231732" sldId="258"/>
            <ac:picMk id="4" creationId="{43682EE4-7837-9D77-0766-7166769E471F}"/>
          </ac:picMkLst>
        </pc:picChg>
        <pc:picChg chg="add del mod modCrop">
          <ac:chgData name="Mark White" userId="970a3075-d4fa-4524-ba45-21dcb852d501" providerId="ADAL" clId="{E967C10F-4404-5B58-8798-7E1CEE46F5CD}" dt="2026-02-25T14:52:24.996" v="1448" actId="478"/>
          <ac:picMkLst>
            <pc:docMk/>
            <pc:sldMk cId="2957231732" sldId="258"/>
            <ac:picMk id="4" creationId="{9781569A-D2DB-FAF1-F358-B94A52F8FCF9}"/>
          </ac:picMkLst>
        </pc:picChg>
        <pc:picChg chg="add del mod">
          <ac:chgData name="Mark White" userId="970a3075-d4fa-4524-ba45-21dcb852d501" providerId="ADAL" clId="{E967C10F-4404-5B58-8798-7E1CEE46F5CD}" dt="2026-02-25T14:50:33.639" v="1395" actId="478"/>
          <ac:picMkLst>
            <pc:docMk/>
            <pc:sldMk cId="2957231732" sldId="258"/>
            <ac:picMk id="6" creationId="{55B7991D-5102-755A-AA44-0332C4AE469F}"/>
          </ac:picMkLst>
        </pc:picChg>
        <pc:picChg chg="del">
          <ac:chgData name="Mark White" userId="970a3075-d4fa-4524-ba45-21dcb852d501" providerId="ADAL" clId="{E967C10F-4404-5B58-8798-7E1CEE46F5CD}" dt="2026-02-25T09:07:00.656" v="587" actId="478"/>
          <ac:picMkLst>
            <pc:docMk/>
            <pc:sldMk cId="2957231732" sldId="258"/>
            <ac:picMk id="6" creationId="{EF6ABD99-B728-0C1E-34CE-AE57DA6B92DE}"/>
          </ac:picMkLst>
        </pc:picChg>
        <pc:picChg chg="del">
          <ac:chgData name="Mark White" userId="970a3075-d4fa-4524-ba45-21dcb852d501" providerId="ADAL" clId="{E967C10F-4404-5B58-8798-7E1CEE46F5CD}" dt="2026-02-25T09:06:53.652" v="577" actId="478"/>
          <ac:picMkLst>
            <pc:docMk/>
            <pc:sldMk cId="2957231732" sldId="258"/>
            <ac:picMk id="7" creationId="{76D12851-9CF8-253E-5A75-7E822A38AF39}"/>
          </ac:picMkLst>
        </pc:picChg>
        <pc:picChg chg="add del mod">
          <ac:chgData name="Mark White" userId="970a3075-d4fa-4524-ba45-21dcb852d501" providerId="ADAL" clId="{E967C10F-4404-5B58-8798-7E1CEE46F5CD}" dt="2026-02-25T14:52:24.174" v="1447" actId="478"/>
          <ac:picMkLst>
            <pc:docMk/>
            <pc:sldMk cId="2957231732" sldId="258"/>
            <ac:picMk id="8" creationId="{16DCFA22-9F30-8890-C4D0-7F693CF1AA35}"/>
          </ac:picMkLst>
        </pc:picChg>
        <pc:picChg chg="add mod">
          <ac:chgData name="Mark White" userId="970a3075-d4fa-4524-ba45-21dcb852d501" providerId="ADAL" clId="{E967C10F-4404-5B58-8798-7E1CEE46F5CD}" dt="2026-02-25T14:52:58.363" v="1468" actId="1076"/>
          <ac:picMkLst>
            <pc:docMk/>
            <pc:sldMk cId="2957231732" sldId="258"/>
            <ac:picMk id="10" creationId="{E8509BDE-0E25-A2C5-3991-8218143ED4B1}"/>
          </ac:picMkLst>
        </pc:picChg>
        <pc:picChg chg="add mod modCrop">
          <ac:chgData name="Mark White" userId="970a3075-d4fa-4524-ba45-21dcb852d501" providerId="ADAL" clId="{E967C10F-4404-5B58-8798-7E1CEE46F5CD}" dt="2026-02-25T14:53:02.693" v="1470" actId="1076"/>
          <ac:picMkLst>
            <pc:docMk/>
            <pc:sldMk cId="2957231732" sldId="258"/>
            <ac:picMk id="12" creationId="{5855E127-5765-8E1E-1D03-D3AB8B793606}"/>
          </ac:picMkLst>
        </pc:picChg>
        <pc:picChg chg="del">
          <ac:chgData name="Mark White" userId="970a3075-d4fa-4524-ba45-21dcb852d501" providerId="ADAL" clId="{E967C10F-4404-5B58-8798-7E1CEE46F5CD}" dt="2026-02-25T09:06:55.947" v="580" actId="478"/>
          <ac:picMkLst>
            <pc:docMk/>
            <pc:sldMk cId="2957231732" sldId="258"/>
            <ac:picMk id="31" creationId="{AC7AE6D8-33D2-2B72-F8CE-53773B290CED}"/>
          </ac:picMkLst>
        </pc:picChg>
        <pc:picChg chg="del">
          <ac:chgData name="Mark White" userId="970a3075-d4fa-4524-ba45-21dcb852d501" providerId="ADAL" clId="{E967C10F-4404-5B58-8798-7E1CEE46F5CD}" dt="2026-02-25T09:06:56.603" v="581" actId="478"/>
          <ac:picMkLst>
            <pc:docMk/>
            <pc:sldMk cId="2957231732" sldId="258"/>
            <ac:picMk id="68" creationId="{DE1EDEE5-A047-B420-7EFD-D9F1AE05FD83}"/>
          </ac:picMkLst>
        </pc:picChg>
        <pc:picChg chg="del">
          <ac:chgData name="Mark White" userId="970a3075-d4fa-4524-ba45-21dcb852d501" providerId="ADAL" clId="{E967C10F-4404-5B58-8798-7E1CEE46F5CD}" dt="2026-02-25T09:07:01.781" v="589" actId="478"/>
          <ac:picMkLst>
            <pc:docMk/>
            <pc:sldMk cId="2957231732" sldId="258"/>
            <ac:picMk id="78" creationId="{0F201AD8-4E9C-6E0C-D565-2DA34F9E2897}"/>
          </ac:picMkLst>
        </pc:picChg>
        <pc:picChg chg="del">
          <ac:chgData name="Mark White" userId="970a3075-d4fa-4524-ba45-21dcb852d501" providerId="ADAL" clId="{E967C10F-4404-5B58-8798-7E1CEE46F5CD}" dt="2026-02-25T09:07:01.208" v="588" actId="478"/>
          <ac:picMkLst>
            <pc:docMk/>
            <pc:sldMk cId="2957231732" sldId="258"/>
            <ac:picMk id="82" creationId="{5EBC574C-65A2-06D7-B98A-8E6B0FE957B9}"/>
          </ac:picMkLst>
        </pc:picChg>
        <pc:picChg chg="del mod">
          <ac:chgData name="Mark White" userId="970a3075-d4fa-4524-ba45-21dcb852d501" providerId="ADAL" clId="{E967C10F-4404-5B58-8798-7E1CEE46F5CD}" dt="2026-02-25T14:29:16.200" v="1208" actId="478"/>
          <ac:picMkLst>
            <pc:docMk/>
            <pc:sldMk cId="2957231732" sldId="258"/>
            <ac:picMk id="84" creationId="{EBC61CAB-E669-07EE-DD56-60D4935F3053}"/>
          </ac:picMkLst>
        </pc:picChg>
        <pc:picChg chg="del mod">
          <ac:chgData name="Mark White" userId="970a3075-d4fa-4524-ba45-21dcb852d501" providerId="ADAL" clId="{E967C10F-4404-5B58-8798-7E1CEE46F5CD}" dt="2026-02-25T14:29:16.897" v="1209" actId="478"/>
          <ac:picMkLst>
            <pc:docMk/>
            <pc:sldMk cId="2957231732" sldId="258"/>
            <ac:picMk id="86" creationId="{95344E58-E0B5-6682-3004-6AB2F1B09373}"/>
          </ac:picMkLst>
        </pc:picChg>
        <pc:picChg chg="del">
          <ac:chgData name="Mark White" userId="970a3075-d4fa-4524-ba45-21dcb852d501" providerId="ADAL" clId="{E967C10F-4404-5B58-8798-7E1CEE46F5CD}" dt="2026-02-25T09:07:03.084" v="591" actId="478"/>
          <ac:picMkLst>
            <pc:docMk/>
            <pc:sldMk cId="2957231732" sldId="258"/>
            <ac:picMk id="90" creationId="{D758145C-D619-90FA-D674-651539C44C5B}"/>
          </ac:picMkLst>
        </pc:picChg>
        <pc:picChg chg="del">
          <ac:chgData name="Mark White" userId="970a3075-d4fa-4524-ba45-21dcb852d501" providerId="ADAL" clId="{E967C10F-4404-5B58-8798-7E1CEE46F5CD}" dt="2026-02-25T09:07:03.758" v="592" actId="478"/>
          <ac:picMkLst>
            <pc:docMk/>
            <pc:sldMk cId="2957231732" sldId="258"/>
            <ac:picMk id="92" creationId="{C72882AA-4D76-31F2-DEEC-1DB884AB7B3E}"/>
          </ac:picMkLst>
        </pc:picChg>
        <pc:picChg chg="del">
          <ac:chgData name="Mark White" userId="970a3075-d4fa-4524-ba45-21dcb852d501" providerId="ADAL" clId="{E967C10F-4404-5B58-8798-7E1CEE46F5CD}" dt="2026-02-25T09:07:05.289" v="594" actId="478"/>
          <ac:picMkLst>
            <pc:docMk/>
            <pc:sldMk cId="2957231732" sldId="258"/>
            <ac:picMk id="94" creationId="{115FF6C3-6364-23B5-8E16-B001F29BB95A}"/>
          </ac:picMkLst>
        </pc:picChg>
        <pc:picChg chg="del">
          <ac:chgData name="Mark White" userId="970a3075-d4fa-4524-ba45-21dcb852d501" providerId="ADAL" clId="{E967C10F-4404-5B58-8798-7E1CEE46F5CD}" dt="2026-02-25T09:07:05.844" v="595" actId="478"/>
          <ac:picMkLst>
            <pc:docMk/>
            <pc:sldMk cId="2957231732" sldId="258"/>
            <ac:picMk id="96" creationId="{3980F802-FE63-50DA-7E11-7EA8E0821E55}"/>
          </ac:picMkLst>
        </pc:picChg>
        <pc:picChg chg="del">
          <ac:chgData name="Mark White" userId="970a3075-d4fa-4524-ba45-21dcb852d501" providerId="ADAL" clId="{E967C10F-4404-5B58-8798-7E1CEE46F5CD}" dt="2026-02-25T09:06:58.663" v="584" actId="478"/>
          <ac:picMkLst>
            <pc:docMk/>
            <pc:sldMk cId="2957231732" sldId="258"/>
            <ac:picMk id="98" creationId="{DFED1FC8-D4B6-B0FF-EED2-25B3248C7DD0}"/>
          </ac:picMkLst>
        </pc:picChg>
        <pc:picChg chg="del">
          <ac:chgData name="Mark White" userId="970a3075-d4fa-4524-ba45-21dcb852d501" providerId="ADAL" clId="{E967C10F-4404-5B58-8798-7E1CEE46F5CD}" dt="2026-02-25T09:06:59.319" v="585" actId="478"/>
          <ac:picMkLst>
            <pc:docMk/>
            <pc:sldMk cId="2957231732" sldId="258"/>
            <ac:picMk id="100" creationId="{C011359A-96FC-D670-4F4A-FF3F5E3F555B}"/>
          </ac:picMkLst>
        </pc:picChg>
        <pc:picChg chg="del">
          <ac:chgData name="Mark White" userId="970a3075-d4fa-4524-ba45-21dcb852d501" providerId="ADAL" clId="{E967C10F-4404-5B58-8798-7E1CEE46F5CD}" dt="2026-02-25T09:07:07.794" v="598" actId="478"/>
          <ac:picMkLst>
            <pc:docMk/>
            <pc:sldMk cId="2957231732" sldId="258"/>
            <ac:picMk id="102" creationId="{62FBBAF4-6307-494E-93F0-27FAC60C5CD3}"/>
          </ac:picMkLst>
        </pc:picChg>
        <pc:picChg chg="del">
          <ac:chgData name="Mark White" userId="970a3075-d4fa-4524-ba45-21dcb852d501" providerId="ADAL" clId="{E967C10F-4404-5B58-8798-7E1CEE46F5CD}" dt="2026-02-25T09:07:07.255" v="597" actId="478"/>
          <ac:picMkLst>
            <pc:docMk/>
            <pc:sldMk cId="2957231732" sldId="258"/>
            <ac:picMk id="104" creationId="{750CF6EE-D2D8-3271-00B2-DA96604549C5}"/>
          </ac:picMkLst>
        </pc:picChg>
      </pc:sldChg>
      <pc:sldChg chg="addSp delSp modSp add mod delAnim">
        <pc:chgData name="Mark White" userId="970a3075-d4fa-4524-ba45-21dcb852d501" providerId="ADAL" clId="{E967C10F-4404-5B58-8798-7E1CEE46F5CD}" dt="2026-02-25T14:54:08.252" v="1499" actId="1076"/>
        <pc:sldMkLst>
          <pc:docMk/>
          <pc:sldMk cId="3151165086" sldId="259"/>
        </pc:sldMkLst>
        <pc:spChg chg="add mod">
          <ac:chgData name="Mark White" userId="970a3075-d4fa-4524-ba45-21dcb852d501" providerId="ADAL" clId="{E967C10F-4404-5B58-8798-7E1CEE46F5CD}" dt="2026-02-25T14:54:05.104" v="1497" actId="166"/>
          <ac:spMkLst>
            <pc:docMk/>
            <pc:sldMk cId="3151165086" sldId="259"/>
            <ac:spMk id="2" creationId="{0DFDB657-9BC9-1568-E798-C0A3FB23990D}"/>
          </ac:spMkLst>
        </pc:spChg>
        <pc:spChg chg="mod">
          <ac:chgData name="Mark White" userId="970a3075-d4fa-4524-ba45-21dcb852d501" providerId="ADAL" clId="{E967C10F-4404-5B58-8798-7E1CEE46F5CD}" dt="2026-02-25T09:08:36.985" v="651" actId="255"/>
          <ac:spMkLst>
            <pc:docMk/>
            <pc:sldMk cId="3151165086" sldId="259"/>
            <ac:spMk id="10" creationId="{C1B0536A-4BB6-F506-5C27-CAE361A3A507}"/>
          </ac:spMkLst>
        </pc:spChg>
        <pc:grpChg chg="mod">
          <ac:chgData name="Mark White" userId="970a3075-d4fa-4524-ba45-21dcb852d501" providerId="ADAL" clId="{E967C10F-4404-5B58-8798-7E1CEE46F5CD}" dt="2026-02-25T14:54:08.252" v="1499" actId="1076"/>
          <ac:grpSpMkLst>
            <pc:docMk/>
            <pc:sldMk cId="3151165086" sldId="259"/>
            <ac:grpSpMk id="8" creationId="{A48390E9-83E1-2237-15D5-E6B351B84FA5}"/>
          </ac:grpSpMkLst>
        </pc:grpChg>
        <pc:grpChg chg="del">
          <ac:chgData name="Mark White" userId="970a3075-d4fa-4524-ba45-21dcb852d501" providerId="ADAL" clId="{E967C10F-4404-5B58-8798-7E1CEE46F5CD}" dt="2026-02-25T09:07:53.953" v="624" actId="478"/>
          <ac:grpSpMkLst>
            <pc:docMk/>
            <pc:sldMk cId="3151165086" sldId="259"/>
            <ac:grpSpMk id="15" creationId="{2278A77E-C654-2342-D16C-0B7E50DF6E2B}"/>
          </ac:grpSpMkLst>
        </pc:grpChg>
        <pc:grpChg chg="del mod">
          <ac:chgData name="Mark White" userId="970a3075-d4fa-4524-ba45-21dcb852d501" providerId="ADAL" clId="{E967C10F-4404-5B58-8798-7E1CEE46F5CD}" dt="2026-02-25T09:07:48.298" v="611" actId="478"/>
          <ac:grpSpMkLst>
            <pc:docMk/>
            <pc:sldMk cId="3151165086" sldId="259"/>
            <ac:grpSpMk id="54" creationId="{928A0750-6BDC-40E5-7434-89D34D8A5AC1}"/>
          </ac:grpSpMkLst>
        </pc:grpChg>
        <pc:grpChg chg="del mod">
          <ac:chgData name="Mark White" userId="970a3075-d4fa-4524-ba45-21dcb852d501" providerId="ADAL" clId="{E967C10F-4404-5B58-8798-7E1CEE46F5CD}" dt="2026-02-25T09:07:49.871" v="615" actId="478"/>
          <ac:grpSpMkLst>
            <pc:docMk/>
            <pc:sldMk cId="3151165086" sldId="259"/>
            <ac:grpSpMk id="55" creationId="{BAA2ED0B-8B0F-A022-7442-0925AC712DF0}"/>
          </ac:grpSpMkLst>
        </pc:grpChg>
        <pc:grpChg chg="del mod">
          <ac:chgData name="Mark White" userId="970a3075-d4fa-4524-ba45-21dcb852d501" providerId="ADAL" clId="{E967C10F-4404-5B58-8798-7E1CEE46F5CD}" dt="2026-02-25T09:07:51.444" v="620" actId="478"/>
          <ac:grpSpMkLst>
            <pc:docMk/>
            <pc:sldMk cId="3151165086" sldId="259"/>
            <ac:grpSpMk id="56" creationId="{6947323D-4814-3E4F-7477-261569FA20E7}"/>
          </ac:grpSpMkLst>
        </pc:grpChg>
        <pc:grpChg chg="del">
          <ac:chgData name="Mark White" userId="970a3075-d4fa-4524-ba45-21dcb852d501" providerId="ADAL" clId="{E967C10F-4404-5B58-8798-7E1CEE46F5CD}" dt="2026-02-25T09:07:56.082" v="627" actId="478"/>
          <ac:grpSpMkLst>
            <pc:docMk/>
            <pc:sldMk cId="3151165086" sldId="259"/>
            <ac:grpSpMk id="57" creationId="{37E03FB3-5D05-9A59-D1B8-96E5F4972CB9}"/>
          </ac:grpSpMkLst>
        </pc:grpChg>
        <pc:grpChg chg="del">
          <ac:chgData name="Mark White" userId="970a3075-d4fa-4524-ba45-21dcb852d501" providerId="ADAL" clId="{E967C10F-4404-5B58-8798-7E1CEE46F5CD}" dt="2026-02-25T09:08:00.476" v="633" actId="478"/>
          <ac:grpSpMkLst>
            <pc:docMk/>
            <pc:sldMk cId="3151165086" sldId="259"/>
            <ac:grpSpMk id="61" creationId="{2A8B7F35-59B0-ABD9-3E5A-501094374EB8}"/>
          </ac:grpSpMkLst>
        </pc:grpChg>
        <pc:grpChg chg="del">
          <ac:chgData name="Mark White" userId="970a3075-d4fa-4524-ba45-21dcb852d501" providerId="ADAL" clId="{E967C10F-4404-5B58-8798-7E1CEE46F5CD}" dt="2026-02-25T09:07:58.439" v="630" actId="478"/>
          <ac:grpSpMkLst>
            <pc:docMk/>
            <pc:sldMk cId="3151165086" sldId="259"/>
            <ac:grpSpMk id="62" creationId="{587870B6-AF04-C8A4-E33F-0D1FA29C5F92}"/>
          </ac:grpSpMkLst>
        </pc:grpChg>
        <pc:grpChg chg="del">
          <ac:chgData name="Mark White" userId="970a3075-d4fa-4524-ba45-21dcb852d501" providerId="ADAL" clId="{E967C10F-4404-5B58-8798-7E1CEE46F5CD}" dt="2026-02-25T09:08:02.477" v="636" actId="478"/>
          <ac:grpSpMkLst>
            <pc:docMk/>
            <pc:sldMk cId="3151165086" sldId="259"/>
            <ac:grpSpMk id="88" creationId="{402F0ADE-6962-B5AE-05D8-BE81BA8E8EAE}"/>
          </ac:grpSpMkLst>
        </pc:grpChg>
        <pc:picChg chg="del">
          <ac:chgData name="Mark White" userId="970a3075-d4fa-4524-ba45-21dcb852d501" providerId="ADAL" clId="{E967C10F-4404-5B58-8798-7E1CEE46F5CD}" dt="2026-02-25T09:07:49.450" v="613" actId="478"/>
          <ac:picMkLst>
            <pc:docMk/>
            <pc:sldMk cId="3151165086" sldId="259"/>
            <ac:picMk id="3" creationId="{3E356810-7581-FE64-C5E6-885D6224DCB0}"/>
          </ac:picMkLst>
        </pc:picChg>
        <pc:picChg chg="add del mod">
          <ac:chgData name="Mark White" userId="970a3075-d4fa-4524-ba45-21dcb852d501" providerId="ADAL" clId="{E967C10F-4404-5B58-8798-7E1CEE46F5CD}" dt="2026-02-25T14:53:24.678" v="1478" actId="478"/>
          <ac:picMkLst>
            <pc:docMk/>
            <pc:sldMk cId="3151165086" sldId="259"/>
            <ac:picMk id="4" creationId="{1AC72425-FFF3-28F1-744A-B6F5CDA48E9D}"/>
          </ac:picMkLst>
        </pc:picChg>
        <pc:picChg chg="del">
          <ac:chgData name="Mark White" userId="970a3075-d4fa-4524-ba45-21dcb852d501" providerId="ADAL" clId="{E967C10F-4404-5B58-8798-7E1CEE46F5CD}" dt="2026-02-25T09:07:54.626" v="625" actId="478"/>
          <ac:picMkLst>
            <pc:docMk/>
            <pc:sldMk cId="3151165086" sldId="259"/>
            <ac:picMk id="4" creationId="{43682EE4-7837-9D77-0766-7166769E471F}"/>
          </ac:picMkLst>
        </pc:picChg>
        <pc:picChg chg="add mod">
          <ac:chgData name="Mark White" userId="970a3075-d4fa-4524-ba45-21dcb852d501" providerId="ADAL" clId="{E967C10F-4404-5B58-8798-7E1CEE46F5CD}" dt="2026-02-25T14:53:39.352" v="1485" actId="14100"/>
          <ac:picMkLst>
            <pc:docMk/>
            <pc:sldMk cId="3151165086" sldId="259"/>
            <ac:picMk id="5" creationId="{CDB27801-7206-F42C-D839-E34A4C0A0531}"/>
          </ac:picMkLst>
        </pc:picChg>
        <pc:picChg chg="add del mod">
          <ac:chgData name="Mark White" userId="970a3075-d4fa-4524-ba45-21dcb852d501" providerId="ADAL" clId="{E967C10F-4404-5B58-8798-7E1CEE46F5CD}" dt="2026-02-25T14:53:24.090" v="1477" actId="478"/>
          <ac:picMkLst>
            <pc:docMk/>
            <pc:sldMk cId="3151165086" sldId="259"/>
            <ac:picMk id="6" creationId="{01EBD015-8708-89A2-841D-5A16D1BCDF92}"/>
          </ac:picMkLst>
        </pc:picChg>
        <pc:picChg chg="del">
          <ac:chgData name="Mark White" userId="970a3075-d4fa-4524-ba45-21dcb852d501" providerId="ADAL" clId="{E967C10F-4404-5B58-8798-7E1CEE46F5CD}" dt="2026-02-25T09:07:55.450" v="626" actId="478"/>
          <ac:picMkLst>
            <pc:docMk/>
            <pc:sldMk cId="3151165086" sldId="259"/>
            <ac:picMk id="6" creationId="{EF6ABD99-B728-0C1E-34CE-AE57DA6B92DE}"/>
          </ac:picMkLst>
        </pc:picChg>
        <pc:picChg chg="del">
          <ac:chgData name="Mark White" userId="970a3075-d4fa-4524-ba45-21dcb852d501" providerId="ADAL" clId="{E967C10F-4404-5B58-8798-7E1CEE46F5CD}" dt="2026-02-25T09:07:49.014" v="612" actId="478"/>
          <ac:picMkLst>
            <pc:docMk/>
            <pc:sldMk cId="3151165086" sldId="259"/>
            <ac:picMk id="7" creationId="{76D12851-9CF8-253E-5A75-7E822A38AF39}"/>
          </ac:picMkLst>
        </pc:picChg>
        <pc:picChg chg="add mod">
          <ac:chgData name="Mark White" userId="970a3075-d4fa-4524-ba45-21dcb852d501" providerId="ADAL" clId="{E967C10F-4404-5B58-8798-7E1CEE46F5CD}" dt="2026-02-25T14:53:47.941" v="1492" actId="1076"/>
          <ac:picMkLst>
            <pc:docMk/>
            <pc:sldMk cId="3151165086" sldId="259"/>
            <ac:picMk id="11" creationId="{477C277A-5E61-3647-2E04-002C8F54636D}"/>
          </ac:picMkLst>
        </pc:picChg>
        <pc:picChg chg="del mod">
          <ac:chgData name="Mark White" userId="970a3075-d4fa-4524-ba45-21dcb852d501" providerId="ADAL" clId="{E967C10F-4404-5B58-8798-7E1CEE46F5CD}" dt="2026-02-25T09:07:50.523" v="617" actId="478"/>
          <ac:picMkLst>
            <pc:docMk/>
            <pc:sldMk cId="3151165086" sldId="259"/>
            <ac:picMk id="31" creationId="{AC7AE6D8-33D2-2B72-F8CE-53773B290CED}"/>
          </ac:picMkLst>
        </pc:picChg>
        <pc:picChg chg="del">
          <ac:chgData name="Mark White" userId="970a3075-d4fa-4524-ba45-21dcb852d501" providerId="ADAL" clId="{E967C10F-4404-5B58-8798-7E1CEE46F5CD}" dt="2026-02-25T09:07:50.933" v="618" actId="478"/>
          <ac:picMkLst>
            <pc:docMk/>
            <pc:sldMk cId="3151165086" sldId="259"/>
            <ac:picMk id="68" creationId="{DE1EDEE5-A047-B420-7EFD-D9F1AE05FD83}"/>
          </ac:picMkLst>
        </pc:picChg>
        <pc:picChg chg="del mod">
          <ac:chgData name="Mark White" userId="970a3075-d4fa-4524-ba45-21dcb852d501" providerId="ADAL" clId="{E967C10F-4404-5B58-8798-7E1CEE46F5CD}" dt="2026-02-25T14:30:03.581" v="1227" actId="478"/>
          <ac:picMkLst>
            <pc:docMk/>
            <pc:sldMk cId="3151165086" sldId="259"/>
            <ac:picMk id="78" creationId="{0F201AD8-4E9C-6E0C-D565-2DA34F9E2897}"/>
          </ac:picMkLst>
        </pc:picChg>
        <pc:picChg chg="del mod">
          <ac:chgData name="Mark White" userId="970a3075-d4fa-4524-ba45-21dcb852d501" providerId="ADAL" clId="{E967C10F-4404-5B58-8798-7E1CEE46F5CD}" dt="2026-02-25T14:30:02.888" v="1226" actId="478"/>
          <ac:picMkLst>
            <pc:docMk/>
            <pc:sldMk cId="3151165086" sldId="259"/>
            <ac:picMk id="82" creationId="{5EBC574C-65A2-06D7-B98A-8E6B0FE957B9}"/>
          </ac:picMkLst>
        </pc:picChg>
        <pc:picChg chg="del mod">
          <ac:chgData name="Mark White" userId="970a3075-d4fa-4524-ba45-21dcb852d501" providerId="ADAL" clId="{E967C10F-4404-5B58-8798-7E1CEE46F5CD}" dt="2026-02-25T09:07:52.209" v="622" actId="478"/>
          <ac:picMkLst>
            <pc:docMk/>
            <pc:sldMk cId="3151165086" sldId="259"/>
            <ac:picMk id="84" creationId="{EBC61CAB-E669-07EE-DD56-60D4935F3053}"/>
          </ac:picMkLst>
        </pc:picChg>
        <pc:picChg chg="del">
          <ac:chgData name="Mark White" userId="970a3075-d4fa-4524-ba45-21dcb852d501" providerId="ADAL" clId="{E967C10F-4404-5B58-8798-7E1CEE46F5CD}" dt="2026-02-25T09:07:53.111" v="623" actId="478"/>
          <ac:picMkLst>
            <pc:docMk/>
            <pc:sldMk cId="3151165086" sldId="259"/>
            <ac:picMk id="86" creationId="{95344E58-E0B5-6682-3004-6AB2F1B09373}"/>
          </ac:picMkLst>
        </pc:picChg>
        <pc:picChg chg="del">
          <ac:chgData name="Mark White" userId="970a3075-d4fa-4524-ba45-21dcb852d501" providerId="ADAL" clId="{E967C10F-4404-5B58-8798-7E1CEE46F5CD}" dt="2026-02-25T09:08:03.113" v="637" actId="478"/>
          <ac:picMkLst>
            <pc:docMk/>
            <pc:sldMk cId="3151165086" sldId="259"/>
            <ac:picMk id="90" creationId="{D758145C-D619-90FA-D674-651539C44C5B}"/>
          </ac:picMkLst>
        </pc:picChg>
        <pc:picChg chg="del">
          <ac:chgData name="Mark White" userId="970a3075-d4fa-4524-ba45-21dcb852d501" providerId="ADAL" clId="{E967C10F-4404-5B58-8798-7E1CEE46F5CD}" dt="2026-02-25T09:08:03.851" v="638" actId="478"/>
          <ac:picMkLst>
            <pc:docMk/>
            <pc:sldMk cId="3151165086" sldId="259"/>
            <ac:picMk id="92" creationId="{C72882AA-4D76-31F2-DEEC-1DB884AB7B3E}"/>
          </ac:picMkLst>
        </pc:picChg>
        <pc:picChg chg="del">
          <ac:chgData name="Mark White" userId="970a3075-d4fa-4524-ba45-21dcb852d501" providerId="ADAL" clId="{E967C10F-4404-5B58-8798-7E1CEE46F5CD}" dt="2026-02-25T09:08:01.182" v="634" actId="478"/>
          <ac:picMkLst>
            <pc:docMk/>
            <pc:sldMk cId="3151165086" sldId="259"/>
            <ac:picMk id="94" creationId="{115FF6C3-6364-23B5-8E16-B001F29BB95A}"/>
          </ac:picMkLst>
        </pc:picChg>
        <pc:picChg chg="del">
          <ac:chgData name="Mark White" userId="970a3075-d4fa-4524-ba45-21dcb852d501" providerId="ADAL" clId="{E967C10F-4404-5B58-8798-7E1CEE46F5CD}" dt="2026-02-25T09:08:01.869" v="635" actId="478"/>
          <ac:picMkLst>
            <pc:docMk/>
            <pc:sldMk cId="3151165086" sldId="259"/>
            <ac:picMk id="96" creationId="{3980F802-FE63-50DA-7E11-7EA8E0821E55}"/>
          </ac:picMkLst>
        </pc:picChg>
        <pc:picChg chg="del">
          <ac:chgData name="Mark White" userId="970a3075-d4fa-4524-ba45-21dcb852d501" providerId="ADAL" clId="{E967C10F-4404-5B58-8798-7E1CEE46F5CD}" dt="2026-02-25T09:07:56.740" v="628" actId="478"/>
          <ac:picMkLst>
            <pc:docMk/>
            <pc:sldMk cId="3151165086" sldId="259"/>
            <ac:picMk id="98" creationId="{DFED1FC8-D4B6-B0FF-EED2-25B3248C7DD0}"/>
          </ac:picMkLst>
        </pc:picChg>
        <pc:picChg chg="del">
          <ac:chgData name="Mark White" userId="970a3075-d4fa-4524-ba45-21dcb852d501" providerId="ADAL" clId="{E967C10F-4404-5B58-8798-7E1CEE46F5CD}" dt="2026-02-25T09:07:57.449" v="629" actId="478"/>
          <ac:picMkLst>
            <pc:docMk/>
            <pc:sldMk cId="3151165086" sldId="259"/>
            <ac:picMk id="100" creationId="{C011359A-96FC-D670-4F4A-FF3F5E3F555B}"/>
          </ac:picMkLst>
        </pc:picChg>
        <pc:picChg chg="del">
          <ac:chgData name="Mark White" userId="970a3075-d4fa-4524-ba45-21dcb852d501" providerId="ADAL" clId="{E967C10F-4404-5B58-8798-7E1CEE46F5CD}" dt="2026-02-25T09:07:59.096" v="631" actId="478"/>
          <ac:picMkLst>
            <pc:docMk/>
            <pc:sldMk cId="3151165086" sldId="259"/>
            <ac:picMk id="102" creationId="{62FBBAF4-6307-494E-93F0-27FAC60C5CD3}"/>
          </ac:picMkLst>
        </pc:picChg>
        <pc:picChg chg="del">
          <ac:chgData name="Mark White" userId="970a3075-d4fa-4524-ba45-21dcb852d501" providerId="ADAL" clId="{E967C10F-4404-5B58-8798-7E1CEE46F5CD}" dt="2026-02-25T09:07:59.967" v="632" actId="478"/>
          <ac:picMkLst>
            <pc:docMk/>
            <pc:sldMk cId="3151165086" sldId="259"/>
            <ac:picMk id="104" creationId="{750CF6EE-D2D8-3271-00B2-DA96604549C5}"/>
          </ac:picMkLst>
        </pc:picChg>
      </pc:sldChg>
      <pc:sldChg chg="addSp delSp modSp add mod delAnim">
        <pc:chgData name="Mark White" userId="970a3075-d4fa-4524-ba45-21dcb852d501" providerId="ADAL" clId="{E967C10F-4404-5B58-8798-7E1CEE46F5CD}" dt="2026-02-25T14:55:36.477" v="1525" actId="1076"/>
        <pc:sldMkLst>
          <pc:docMk/>
          <pc:sldMk cId="3602864576" sldId="260"/>
        </pc:sldMkLst>
        <pc:spChg chg="add mod">
          <ac:chgData name="Mark White" userId="970a3075-d4fa-4524-ba45-21dcb852d501" providerId="ADAL" clId="{E967C10F-4404-5B58-8798-7E1CEE46F5CD}" dt="2026-02-25T14:55:31.768" v="1523" actId="166"/>
          <ac:spMkLst>
            <pc:docMk/>
            <pc:sldMk cId="3602864576" sldId="260"/>
            <ac:spMk id="2" creationId="{74F3D4CA-88ED-29D8-3D03-3570A33F32EE}"/>
          </ac:spMkLst>
        </pc:spChg>
        <pc:spChg chg="mod">
          <ac:chgData name="Mark White" userId="970a3075-d4fa-4524-ba45-21dcb852d501" providerId="ADAL" clId="{E967C10F-4404-5B58-8798-7E1CEE46F5CD}" dt="2026-02-25T09:09:31.754" v="693" actId="255"/>
          <ac:spMkLst>
            <pc:docMk/>
            <pc:sldMk cId="3602864576" sldId="260"/>
            <ac:spMk id="27" creationId="{059B95EB-D94C-FFFA-9A5C-E340C0B7E0D8}"/>
          </ac:spMkLst>
        </pc:spChg>
        <pc:grpChg chg="del">
          <ac:chgData name="Mark White" userId="970a3075-d4fa-4524-ba45-21dcb852d501" providerId="ADAL" clId="{E967C10F-4404-5B58-8798-7E1CEE46F5CD}" dt="2026-02-25T09:08:49.407" v="666" actId="478"/>
          <ac:grpSpMkLst>
            <pc:docMk/>
            <pc:sldMk cId="3602864576" sldId="260"/>
            <ac:grpSpMk id="8" creationId="{A48390E9-83E1-2237-15D5-E6B351B84FA5}"/>
          </ac:grpSpMkLst>
        </pc:grpChg>
        <pc:grpChg chg="mod">
          <ac:chgData name="Mark White" userId="970a3075-d4fa-4524-ba45-21dcb852d501" providerId="ADAL" clId="{E967C10F-4404-5B58-8798-7E1CEE46F5CD}" dt="2026-02-25T14:55:36.477" v="1525" actId="1076"/>
          <ac:grpSpMkLst>
            <pc:docMk/>
            <pc:sldMk cId="3602864576" sldId="260"/>
            <ac:grpSpMk id="15" creationId="{2278A77E-C654-2342-D16C-0B7E50DF6E2B}"/>
          </ac:grpSpMkLst>
        </pc:grpChg>
        <pc:grpChg chg="del mod">
          <ac:chgData name="Mark White" userId="970a3075-d4fa-4524-ba45-21dcb852d501" providerId="ADAL" clId="{E967C10F-4404-5B58-8798-7E1CEE46F5CD}" dt="2026-02-25T09:08:42.426" v="653" actId="478"/>
          <ac:grpSpMkLst>
            <pc:docMk/>
            <pc:sldMk cId="3602864576" sldId="260"/>
            <ac:grpSpMk id="54" creationId="{928A0750-6BDC-40E5-7434-89D34D8A5AC1}"/>
          </ac:grpSpMkLst>
        </pc:grpChg>
        <pc:grpChg chg="del mod">
          <ac:chgData name="Mark White" userId="970a3075-d4fa-4524-ba45-21dcb852d501" providerId="ADAL" clId="{E967C10F-4404-5B58-8798-7E1CEE46F5CD}" dt="2026-02-25T09:08:43.981" v="657" actId="478"/>
          <ac:grpSpMkLst>
            <pc:docMk/>
            <pc:sldMk cId="3602864576" sldId="260"/>
            <ac:grpSpMk id="55" creationId="{BAA2ED0B-8B0F-A022-7442-0925AC712DF0}"/>
          </ac:grpSpMkLst>
        </pc:grpChg>
        <pc:grpChg chg="del mod">
          <ac:chgData name="Mark White" userId="970a3075-d4fa-4524-ba45-21dcb852d501" providerId="ADAL" clId="{E967C10F-4404-5B58-8798-7E1CEE46F5CD}" dt="2026-02-25T09:08:46.032" v="662" actId="478"/>
          <ac:grpSpMkLst>
            <pc:docMk/>
            <pc:sldMk cId="3602864576" sldId="260"/>
            <ac:grpSpMk id="56" creationId="{6947323D-4814-3E4F-7477-261569FA20E7}"/>
          </ac:grpSpMkLst>
        </pc:grpChg>
        <pc:grpChg chg="del">
          <ac:chgData name="Mark White" userId="970a3075-d4fa-4524-ba45-21dcb852d501" providerId="ADAL" clId="{E967C10F-4404-5B58-8798-7E1CEE46F5CD}" dt="2026-02-25T09:08:51.928" v="669" actId="478"/>
          <ac:grpSpMkLst>
            <pc:docMk/>
            <pc:sldMk cId="3602864576" sldId="260"/>
            <ac:grpSpMk id="57" creationId="{37E03FB3-5D05-9A59-D1B8-96E5F4972CB9}"/>
          </ac:grpSpMkLst>
        </pc:grpChg>
        <pc:grpChg chg="del">
          <ac:chgData name="Mark White" userId="970a3075-d4fa-4524-ba45-21dcb852d501" providerId="ADAL" clId="{E967C10F-4404-5B58-8798-7E1CEE46F5CD}" dt="2026-02-25T09:08:56.255" v="675" actId="478"/>
          <ac:grpSpMkLst>
            <pc:docMk/>
            <pc:sldMk cId="3602864576" sldId="260"/>
            <ac:grpSpMk id="61" creationId="{2A8B7F35-59B0-ABD9-3E5A-501094374EB8}"/>
          </ac:grpSpMkLst>
        </pc:grpChg>
        <pc:grpChg chg="del">
          <ac:chgData name="Mark White" userId="970a3075-d4fa-4524-ba45-21dcb852d501" providerId="ADAL" clId="{E967C10F-4404-5B58-8798-7E1CEE46F5CD}" dt="2026-02-25T09:08:54.026" v="672" actId="478"/>
          <ac:grpSpMkLst>
            <pc:docMk/>
            <pc:sldMk cId="3602864576" sldId="260"/>
            <ac:grpSpMk id="62" creationId="{587870B6-AF04-C8A4-E33F-0D1FA29C5F92}"/>
          </ac:grpSpMkLst>
        </pc:grpChg>
        <pc:grpChg chg="del">
          <ac:chgData name="Mark White" userId="970a3075-d4fa-4524-ba45-21dcb852d501" providerId="ADAL" clId="{E967C10F-4404-5B58-8798-7E1CEE46F5CD}" dt="2026-02-25T09:08:58.032" v="678" actId="478"/>
          <ac:grpSpMkLst>
            <pc:docMk/>
            <pc:sldMk cId="3602864576" sldId="260"/>
            <ac:grpSpMk id="88" creationId="{402F0ADE-6962-B5AE-05D8-BE81BA8E8EAE}"/>
          </ac:grpSpMkLst>
        </pc:grpChg>
        <pc:picChg chg="del">
          <ac:chgData name="Mark White" userId="970a3075-d4fa-4524-ba45-21dcb852d501" providerId="ADAL" clId="{E967C10F-4404-5B58-8798-7E1CEE46F5CD}" dt="2026-02-25T09:08:43.542" v="655" actId="478"/>
          <ac:picMkLst>
            <pc:docMk/>
            <pc:sldMk cId="3602864576" sldId="260"/>
            <ac:picMk id="3" creationId="{3E356810-7581-FE64-C5E6-885D6224DCB0}"/>
          </ac:picMkLst>
        </pc:picChg>
        <pc:picChg chg="del mod">
          <ac:chgData name="Mark White" userId="970a3075-d4fa-4524-ba45-21dcb852d501" providerId="ADAL" clId="{E967C10F-4404-5B58-8798-7E1CEE46F5CD}" dt="2026-02-25T14:30:39.175" v="1244" actId="478"/>
          <ac:picMkLst>
            <pc:docMk/>
            <pc:sldMk cId="3602864576" sldId="260"/>
            <ac:picMk id="4" creationId="{43682EE4-7837-9D77-0766-7166769E471F}"/>
          </ac:picMkLst>
        </pc:picChg>
        <pc:picChg chg="add mod">
          <ac:chgData name="Mark White" userId="970a3075-d4fa-4524-ba45-21dcb852d501" providerId="ADAL" clId="{E967C10F-4404-5B58-8798-7E1CEE46F5CD}" dt="2026-02-25T14:55:23.256" v="1520" actId="1076"/>
          <ac:picMkLst>
            <pc:docMk/>
            <pc:sldMk cId="3602864576" sldId="260"/>
            <ac:picMk id="4" creationId="{E82565EC-6118-9738-B06B-BC1B14D149D8}"/>
          </ac:picMkLst>
        </pc:picChg>
        <pc:picChg chg="add del mod">
          <ac:chgData name="Mark White" userId="970a3075-d4fa-4524-ba45-21dcb852d501" providerId="ADAL" clId="{E967C10F-4404-5B58-8798-7E1CEE46F5CD}" dt="2026-02-25T14:54:14.388" v="1502" actId="478"/>
          <ac:picMkLst>
            <pc:docMk/>
            <pc:sldMk cId="3602864576" sldId="260"/>
            <ac:picMk id="5" creationId="{4CC0B59E-1132-7D35-E925-54A1F91978C6}"/>
          </ac:picMkLst>
        </pc:picChg>
        <pc:picChg chg="del mod">
          <ac:chgData name="Mark White" userId="970a3075-d4fa-4524-ba45-21dcb852d501" providerId="ADAL" clId="{E967C10F-4404-5B58-8798-7E1CEE46F5CD}" dt="2026-02-25T14:30:39.787" v="1245" actId="478"/>
          <ac:picMkLst>
            <pc:docMk/>
            <pc:sldMk cId="3602864576" sldId="260"/>
            <ac:picMk id="6" creationId="{EF6ABD99-B728-0C1E-34CE-AE57DA6B92DE}"/>
          </ac:picMkLst>
        </pc:picChg>
        <pc:picChg chg="del">
          <ac:chgData name="Mark White" userId="970a3075-d4fa-4524-ba45-21dcb852d501" providerId="ADAL" clId="{E967C10F-4404-5B58-8798-7E1CEE46F5CD}" dt="2026-02-25T09:08:43.059" v="654" actId="478"/>
          <ac:picMkLst>
            <pc:docMk/>
            <pc:sldMk cId="3602864576" sldId="260"/>
            <ac:picMk id="7" creationId="{76D12851-9CF8-253E-5A75-7E822A38AF39}"/>
          </ac:picMkLst>
        </pc:picChg>
        <pc:picChg chg="add mod">
          <ac:chgData name="Mark White" userId="970a3075-d4fa-4524-ba45-21dcb852d501" providerId="ADAL" clId="{E967C10F-4404-5B58-8798-7E1CEE46F5CD}" dt="2026-02-25T14:55:21.422" v="1519" actId="1076"/>
          <ac:picMkLst>
            <pc:docMk/>
            <pc:sldMk cId="3602864576" sldId="260"/>
            <ac:picMk id="7" creationId="{C0070263-66DA-EDC5-72F1-1B7309745ACE}"/>
          </ac:picMkLst>
        </pc:picChg>
        <pc:picChg chg="add del mod">
          <ac:chgData name="Mark White" userId="970a3075-d4fa-4524-ba45-21dcb852d501" providerId="ADAL" clId="{E967C10F-4404-5B58-8798-7E1CEE46F5CD}" dt="2026-02-25T14:54:38.321" v="1507" actId="478"/>
          <ac:picMkLst>
            <pc:docMk/>
            <pc:sldMk cId="3602864576" sldId="260"/>
            <ac:picMk id="8" creationId="{7E55EDA8-2A03-67F4-7FEB-395CE00C0F18}"/>
          </ac:picMkLst>
        </pc:picChg>
        <pc:picChg chg="del mod">
          <ac:chgData name="Mark White" userId="970a3075-d4fa-4524-ba45-21dcb852d501" providerId="ADAL" clId="{E967C10F-4404-5B58-8798-7E1CEE46F5CD}" dt="2026-02-25T09:08:44.695" v="659" actId="478"/>
          <ac:picMkLst>
            <pc:docMk/>
            <pc:sldMk cId="3602864576" sldId="260"/>
            <ac:picMk id="31" creationId="{AC7AE6D8-33D2-2B72-F8CE-53773B290CED}"/>
          </ac:picMkLst>
        </pc:picChg>
        <pc:picChg chg="del">
          <ac:chgData name="Mark White" userId="970a3075-d4fa-4524-ba45-21dcb852d501" providerId="ADAL" clId="{E967C10F-4404-5B58-8798-7E1CEE46F5CD}" dt="2026-02-25T09:08:45.219" v="660" actId="478"/>
          <ac:picMkLst>
            <pc:docMk/>
            <pc:sldMk cId="3602864576" sldId="260"/>
            <ac:picMk id="68" creationId="{DE1EDEE5-A047-B420-7EFD-D9F1AE05FD83}"/>
          </ac:picMkLst>
        </pc:picChg>
        <pc:picChg chg="del">
          <ac:chgData name="Mark White" userId="970a3075-d4fa-4524-ba45-21dcb852d501" providerId="ADAL" clId="{E967C10F-4404-5B58-8798-7E1CEE46F5CD}" dt="2026-02-25T09:08:51.266" v="668" actId="478"/>
          <ac:picMkLst>
            <pc:docMk/>
            <pc:sldMk cId="3602864576" sldId="260"/>
            <ac:picMk id="78" creationId="{0F201AD8-4E9C-6E0C-D565-2DA34F9E2897}"/>
          </ac:picMkLst>
        </pc:picChg>
        <pc:picChg chg="del">
          <ac:chgData name="Mark White" userId="970a3075-d4fa-4524-ba45-21dcb852d501" providerId="ADAL" clId="{E967C10F-4404-5B58-8798-7E1CEE46F5CD}" dt="2026-02-25T09:08:50.607" v="667" actId="478"/>
          <ac:picMkLst>
            <pc:docMk/>
            <pc:sldMk cId="3602864576" sldId="260"/>
            <ac:picMk id="82" creationId="{5EBC574C-65A2-06D7-B98A-8E6B0FE957B9}"/>
          </ac:picMkLst>
        </pc:picChg>
        <pc:picChg chg="del mod">
          <ac:chgData name="Mark White" userId="970a3075-d4fa-4524-ba45-21dcb852d501" providerId="ADAL" clId="{E967C10F-4404-5B58-8798-7E1CEE46F5CD}" dt="2026-02-25T09:08:46.644" v="664" actId="478"/>
          <ac:picMkLst>
            <pc:docMk/>
            <pc:sldMk cId="3602864576" sldId="260"/>
            <ac:picMk id="84" creationId="{EBC61CAB-E669-07EE-DD56-60D4935F3053}"/>
          </ac:picMkLst>
        </pc:picChg>
        <pc:picChg chg="del">
          <ac:chgData name="Mark White" userId="970a3075-d4fa-4524-ba45-21dcb852d501" providerId="ADAL" clId="{E967C10F-4404-5B58-8798-7E1CEE46F5CD}" dt="2026-02-25T09:08:47.305" v="665" actId="478"/>
          <ac:picMkLst>
            <pc:docMk/>
            <pc:sldMk cId="3602864576" sldId="260"/>
            <ac:picMk id="86" creationId="{95344E58-E0B5-6682-3004-6AB2F1B09373}"/>
          </ac:picMkLst>
        </pc:picChg>
        <pc:picChg chg="del">
          <ac:chgData name="Mark White" userId="970a3075-d4fa-4524-ba45-21dcb852d501" providerId="ADAL" clId="{E967C10F-4404-5B58-8798-7E1CEE46F5CD}" dt="2026-02-25T09:08:58.691" v="679" actId="478"/>
          <ac:picMkLst>
            <pc:docMk/>
            <pc:sldMk cId="3602864576" sldId="260"/>
            <ac:picMk id="90" creationId="{D758145C-D619-90FA-D674-651539C44C5B}"/>
          </ac:picMkLst>
        </pc:picChg>
        <pc:picChg chg="del">
          <ac:chgData name="Mark White" userId="970a3075-d4fa-4524-ba45-21dcb852d501" providerId="ADAL" clId="{E967C10F-4404-5B58-8798-7E1CEE46F5CD}" dt="2026-02-25T09:08:59.215" v="680" actId="478"/>
          <ac:picMkLst>
            <pc:docMk/>
            <pc:sldMk cId="3602864576" sldId="260"/>
            <ac:picMk id="92" creationId="{C72882AA-4D76-31F2-DEEC-1DB884AB7B3E}"/>
          </ac:picMkLst>
        </pc:picChg>
        <pc:picChg chg="del">
          <ac:chgData name="Mark White" userId="970a3075-d4fa-4524-ba45-21dcb852d501" providerId="ADAL" clId="{E967C10F-4404-5B58-8798-7E1CEE46F5CD}" dt="2026-02-25T09:08:56.816" v="676" actId="478"/>
          <ac:picMkLst>
            <pc:docMk/>
            <pc:sldMk cId="3602864576" sldId="260"/>
            <ac:picMk id="94" creationId="{115FF6C3-6364-23B5-8E16-B001F29BB95A}"/>
          </ac:picMkLst>
        </pc:picChg>
        <pc:picChg chg="del">
          <ac:chgData name="Mark White" userId="970a3075-d4fa-4524-ba45-21dcb852d501" providerId="ADAL" clId="{E967C10F-4404-5B58-8798-7E1CEE46F5CD}" dt="2026-02-25T09:08:57.371" v="677" actId="478"/>
          <ac:picMkLst>
            <pc:docMk/>
            <pc:sldMk cId="3602864576" sldId="260"/>
            <ac:picMk id="96" creationId="{3980F802-FE63-50DA-7E11-7EA8E0821E55}"/>
          </ac:picMkLst>
        </pc:picChg>
        <pc:picChg chg="del">
          <ac:chgData name="Mark White" userId="970a3075-d4fa-4524-ba45-21dcb852d501" providerId="ADAL" clId="{E967C10F-4404-5B58-8798-7E1CEE46F5CD}" dt="2026-02-25T09:08:52.540" v="670" actId="478"/>
          <ac:picMkLst>
            <pc:docMk/>
            <pc:sldMk cId="3602864576" sldId="260"/>
            <ac:picMk id="98" creationId="{DFED1FC8-D4B6-B0FF-EED2-25B3248C7DD0}"/>
          </ac:picMkLst>
        </pc:picChg>
        <pc:picChg chg="del">
          <ac:chgData name="Mark White" userId="970a3075-d4fa-4524-ba45-21dcb852d501" providerId="ADAL" clId="{E967C10F-4404-5B58-8798-7E1CEE46F5CD}" dt="2026-02-25T09:08:53.233" v="671" actId="478"/>
          <ac:picMkLst>
            <pc:docMk/>
            <pc:sldMk cId="3602864576" sldId="260"/>
            <ac:picMk id="100" creationId="{C011359A-96FC-D670-4F4A-FF3F5E3F555B}"/>
          </ac:picMkLst>
        </pc:picChg>
        <pc:picChg chg="del">
          <ac:chgData name="Mark White" userId="970a3075-d4fa-4524-ba45-21dcb852d501" providerId="ADAL" clId="{E967C10F-4404-5B58-8798-7E1CEE46F5CD}" dt="2026-02-25T09:08:55.585" v="674" actId="478"/>
          <ac:picMkLst>
            <pc:docMk/>
            <pc:sldMk cId="3602864576" sldId="260"/>
            <ac:picMk id="102" creationId="{62FBBAF4-6307-494E-93F0-27FAC60C5CD3}"/>
          </ac:picMkLst>
        </pc:picChg>
        <pc:picChg chg="del">
          <ac:chgData name="Mark White" userId="970a3075-d4fa-4524-ba45-21dcb852d501" providerId="ADAL" clId="{E967C10F-4404-5B58-8798-7E1CEE46F5CD}" dt="2026-02-25T09:08:55.002" v="673" actId="478"/>
          <ac:picMkLst>
            <pc:docMk/>
            <pc:sldMk cId="3602864576" sldId="260"/>
            <ac:picMk id="104" creationId="{750CF6EE-D2D8-3271-00B2-DA96604549C5}"/>
          </ac:picMkLst>
        </pc:picChg>
      </pc:sldChg>
      <pc:sldChg chg="addSp delSp modSp add mod delAnim">
        <pc:chgData name="Mark White" userId="970a3075-d4fa-4524-ba45-21dcb852d501" providerId="ADAL" clId="{E967C10F-4404-5B58-8798-7E1CEE46F5CD}" dt="2026-02-25T14:56:46.906" v="1550" actId="1076"/>
        <pc:sldMkLst>
          <pc:docMk/>
          <pc:sldMk cId="1653902663" sldId="261"/>
        </pc:sldMkLst>
        <pc:spChg chg="add mod">
          <ac:chgData name="Mark White" userId="970a3075-d4fa-4524-ba45-21dcb852d501" providerId="ADAL" clId="{E967C10F-4404-5B58-8798-7E1CEE46F5CD}" dt="2026-02-25T14:56:44.065" v="1549" actId="166"/>
          <ac:spMkLst>
            <pc:docMk/>
            <pc:sldMk cId="1653902663" sldId="261"/>
            <ac:spMk id="2" creationId="{7308B439-927B-F3B5-CED9-4DD64B5D79BB}"/>
          </ac:spMkLst>
        </pc:spChg>
        <pc:spChg chg="mod">
          <ac:chgData name="Mark White" userId="970a3075-d4fa-4524-ba45-21dcb852d501" providerId="ADAL" clId="{E967C10F-4404-5B58-8798-7E1CEE46F5CD}" dt="2026-02-25T09:10:29.105" v="734" actId="255"/>
          <ac:spMkLst>
            <pc:docMk/>
            <pc:sldMk cId="1653902663" sldId="261"/>
            <ac:spMk id="50" creationId="{766A6346-3FF1-EE63-3ACB-D817A328E15F}"/>
          </ac:spMkLst>
        </pc:spChg>
        <pc:grpChg chg="del">
          <ac:chgData name="Mark White" userId="970a3075-d4fa-4524-ba45-21dcb852d501" providerId="ADAL" clId="{E967C10F-4404-5B58-8798-7E1CEE46F5CD}" dt="2026-02-25T09:09:44.518" v="707" actId="478"/>
          <ac:grpSpMkLst>
            <pc:docMk/>
            <pc:sldMk cId="1653902663" sldId="261"/>
            <ac:grpSpMk id="8" creationId="{A48390E9-83E1-2237-15D5-E6B351B84FA5}"/>
          </ac:grpSpMkLst>
        </pc:grpChg>
        <pc:grpChg chg="del">
          <ac:chgData name="Mark White" userId="970a3075-d4fa-4524-ba45-21dcb852d501" providerId="ADAL" clId="{E967C10F-4404-5B58-8798-7E1CEE46F5CD}" dt="2026-02-25T09:09:48.738" v="710" actId="478"/>
          <ac:grpSpMkLst>
            <pc:docMk/>
            <pc:sldMk cId="1653902663" sldId="261"/>
            <ac:grpSpMk id="15" creationId="{2278A77E-C654-2342-D16C-0B7E50DF6E2B}"/>
          </ac:grpSpMkLst>
        </pc:grpChg>
        <pc:grpChg chg="del mod">
          <ac:chgData name="Mark White" userId="970a3075-d4fa-4524-ba45-21dcb852d501" providerId="ADAL" clId="{E967C10F-4404-5B58-8798-7E1CEE46F5CD}" dt="2026-02-25T09:09:39.369" v="695" actId="478"/>
          <ac:grpSpMkLst>
            <pc:docMk/>
            <pc:sldMk cId="1653902663" sldId="261"/>
            <ac:grpSpMk id="54" creationId="{928A0750-6BDC-40E5-7434-89D34D8A5AC1}"/>
          </ac:grpSpMkLst>
        </pc:grpChg>
        <pc:grpChg chg="del">
          <ac:chgData name="Mark White" userId="970a3075-d4fa-4524-ba45-21dcb852d501" providerId="ADAL" clId="{E967C10F-4404-5B58-8798-7E1CEE46F5CD}" dt="2026-02-25T09:09:40.931" v="698" actId="478"/>
          <ac:grpSpMkLst>
            <pc:docMk/>
            <pc:sldMk cId="1653902663" sldId="261"/>
            <ac:grpSpMk id="55" creationId="{BAA2ED0B-8B0F-A022-7442-0925AC712DF0}"/>
          </ac:grpSpMkLst>
        </pc:grpChg>
        <pc:grpChg chg="del mod">
          <ac:chgData name="Mark White" userId="970a3075-d4fa-4524-ba45-21dcb852d501" providerId="ADAL" clId="{E967C10F-4404-5B58-8798-7E1CEE46F5CD}" dt="2026-02-25T09:09:42.400" v="703" actId="478"/>
          <ac:grpSpMkLst>
            <pc:docMk/>
            <pc:sldMk cId="1653902663" sldId="261"/>
            <ac:grpSpMk id="56" creationId="{6947323D-4814-3E4F-7477-261569FA20E7}"/>
          </ac:grpSpMkLst>
        </pc:grpChg>
        <pc:grpChg chg="mod">
          <ac:chgData name="Mark White" userId="970a3075-d4fa-4524-ba45-21dcb852d501" providerId="ADAL" clId="{E967C10F-4404-5B58-8798-7E1CEE46F5CD}" dt="2026-02-25T14:56:46.906" v="1550" actId="1076"/>
          <ac:grpSpMkLst>
            <pc:docMk/>
            <pc:sldMk cId="1653902663" sldId="261"/>
            <ac:grpSpMk id="57" creationId="{37E03FB3-5D05-9A59-D1B8-96E5F4972CB9}"/>
          </ac:grpSpMkLst>
        </pc:grpChg>
        <pc:grpChg chg="del">
          <ac:chgData name="Mark White" userId="970a3075-d4fa-4524-ba45-21dcb852d501" providerId="ADAL" clId="{E967C10F-4404-5B58-8798-7E1CEE46F5CD}" dt="2026-02-25T09:09:52.198" v="714" actId="478"/>
          <ac:grpSpMkLst>
            <pc:docMk/>
            <pc:sldMk cId="1653902663" sldId="261"/>
            <ac:grpSpMk id="61" creationId="{2A8B7F35-59B0-ABD9-3E5A-501094374EB8}"/>
          </ac:grpSpMkLst>
        </pc:grpChg>
        <pc:grpChg chg="del">
          <ac:chgData name="Mark White" userId="970a3075-d4fa-4524-ba45-21dcb852d501" providerId="ADAL" clId="{E967C10F-4404-5B58-8798-7E1CEE46F5CD}" dt="2026-02-25T09:09:55.560" v="720" actId="478"/>
          <ac:grpSpMkLst>
            <pc:docMk/>
            <pc:sldMk cId="1653902663" sldId="261"/>
            <ac:grpSpMk id="62" creationId="{587870B6-AF04-C8A4-E33F-0D1FA29C5F92}"/>
          </ac:grpSpMkLst>
        </pc:grpChg>
        <pc:grpChg chg="del">
          <ac:chgData name="Mark White" userId="970a3075-d4fa-4524-ba45-21dcb852d501" providerId="ADAL" clId="{E967C10F-4404-5B58-8798-7E1CEE46F5CD}" dt="2026-02-25T09:09:51.360" v="713" actId="478"/>
          <ac:grpSpMkLst>
            <pc:docMk/>
            <pc:sldMk cId="1653902663" sldId="261"/>
            <ac:grpSpMk id="88" creationId="{402F0ADE-6962-B5AE-05D8-BE81BA8E8EAE}"/>
          </ac:grpSpMkLst>
        </pc:grpChg>
        <pc:picChg chg="del">
          <ac:chgData name="Mark White" userId="970a3075-d4fa-4524-ba45-21dcb852d501" providerId="ADAL" clId="{E967C10F-4404-5B58-8798-7E1CEE46F5CD}" dt="2026-02-25T09:09:40.480" v="697" actId="478"/>
          <ac:picMkLst>
            <pc:docMk/>
            <pc:sldMk cId="1653902663" sldId="261"/>
            <ac:picMk id="3" creationId="{3E356810-7581-FE64-C5E6-885D6224DCB0}"/>
          </ac:picMkLst>
        </pc:picChg>
        <pc:picChg chg="del">
          <ac:chgData name="Mark White" userId="970a3075-d4fa-4524-ba45-21dcb852d501" providerId="ADAL" clId="{E967C10F-4404-5B58-8798-7E1CEE46F5CD}" dt="2026-02-25T09:09:49.979" v="711" actId="478"/>
          <ac:picMkLst>
            <pc:docMk/>
            <pc:sldMk cId="1653902663" sldId="261"/>
            <ac:picMk id="4" creationId="{43682EE4-7837-9D77-0766-7166769E471F}"/>
          </ac:picMkLst>
        </pc:picChg>
        <pc:picChg chg="add del mod">
          <ac:chgData name="Mark White" userId="970a3075-d4fa-4524-ba45-21dcb852d501" providerId="ADAL" clId="{E967C10F-4404-5B58-8798-7E1CEE46F5CD}" dt="2026-02-25T14:55:42.819" v="1527" actId="478"/>
          <ac:picMkLst>
            <pc:docMk/>
            <pc:sldMk cId="1653902663" sldId="261"/>
            <ac:picMk id="4" creationId="{F239F81D-EC3F-A597-E744-7C7DA5D6C5CB}"/>
          </ac:picMkLst>
        </pc:picChg>
        <pc:picChg chg="add mod">
          <ac:chgData name="Mark White" userId="970a3075-d4fa-4524-ba45-21dcb852d501" providerId="ADAL" clId="{E967C10F-4404-5B58-8798-7E1CEE46F5CD}" dt="2026-02-25T14:56:27.753" v="1543" actId="1076"/>
          <ac:picMkLst>
            <pc:docMk/>
            <pc:sldMk cId="1653902663" sldId="261"/>
            <ac:picMk id="5" creationId="{C6CBD6F3-9F9A-6B34-478F-24BD6A89344B}"/>
          </ac:picMkLst>
        </pc:picChg>
        <pc:picChg chg="add del mod">
          <ac:chgData name="Mark White" userId="970a3075-d4fa-4524-ba45-21dcb852d501" providerId="ADAL" clId="{E967C10F-4404-5B58-8798-7E1CEE46F5CD}" dt="2026-02-25T14:55:43.427" v="1528" actId="478"/>
          <ac:picMkLst>
            <pc:docMk/>
            <pc:sldMk cId="1653902663" sldId="261"/>
            <ac:picMk id="6" creationId="{6C9D9C4F-686F-D219-BBDC-F6181B44F07D}"/>
          </ac:picMkLst>
        </pc:picChg>
        <pc:picChg chg="del">
          <ac:chgData name="Mark White" userId="970a3075-d4fa-4524-ba45-21dcb852d501" providerId="ADAL" clId="{E967C10F-4404-5B58-8798-7E1CEE46F5CD}" dt="2026-02-25T09:09:50.591" v="712" actId="478"/>
          <ac:picMkLst>
            <pc:docMk/>
            <pc:sldMk cId="1653902663" sldId="261"/>
            <ac:picMk id="6" creationId="{EF6ABD99-B728-0C1E-34CE-AE57DA6B92DE}"/>
          </ac:picMkLst>
        </pc:picChg>
        <pc:picChg chg="del">
          <ac:chgData name="Mark White" userId="970a3075-d4fa-4524-ba45-21dcb852d501" providerId="ADAL" clId="{E967C10F-4404-5B58-8798-7E1CEE46F5CD}" dt="2026-02-25T09:09:39.911" v="696" actId="478"/>
          <ac:picMkLst>
            <pc:docMk/>
            <pc:sldMk cId="1653902663" sldId="261"/>
            <ac:picMk id="7" creationId="{76D12851-9CF8-253E-5A75-7E822A38AF39}"/>
          </ac:picMkLst>
        </pc:picChg>
        <pc:picChg chg="add mod modCrop">
          <ac:chgData name="Mark White" userId="970a3075-d4fa-4524-ba45-21dcb852d501" providerId="ADAL" clId="{E967C10F-4404-5B58-8798-7E1CEE46F5CD}" dt="2026-02-25T14:56:33.067" v="1545" actId="1076"/>
          <ac:picMkLst>
            <pc:docMk/>
            <pc:sldMk cId="1653902663" sldId="261"/>
            <ac:picMk id="8" creationId="{A36998CE-96D3-DECA-B89C-7463903D0118}"/>
          </ac:picMkLst>
        </pc:picChg>
        <pc:picChg chg="del mod">
          <ac:chgData name="Mark White" userId="970a3075-d4fa-4524-ba45-21dcb852d501" providerId="ADAL" clId="{E967C10F-4404-5B58-8798-7E1CEE46F5CD}" dt="2026-02-25T09:09:41.512" v="700" actId="478"/>
          <ac:picMkLst>
            <pc:docMk/>
            <pc:sldMk cId="1653902663" sldId="261"/>
            <ac:picMk id="31" creationId="{AC7AE6D8-33D2-2B72-F8CE-53773B290CED}"/>
          </ac:picMkLst>
        </pc:picChg>
        <pc:picChg chg="del">
          <ac:chgData name="Mark White" userId="970a3075-d4fa-4524-ba45-21dcb852d501" providerId="ADAL" clId="{E967C10F-4404-5B58-8798-7E1CEE46F5CD}" dt="2026-02-25T09:09:41.965" v="701" actId="478"/>
          <ac:picMkLst>
            <pc:docMk/>
            <pc:sldMk cId="1653902663" sldId="261"/>
            <ac:picMk id="68" creationId="{DE1EDEE5-A047-B420-7EFD-D9F1AE05FD83}"/>
          </ac:picMkLst>
        </pc:picChg>
        <pc:picChg chg="del">
          <ac:chgData name="Mark White" userId="970a3075-d4fa-4524-ba45-21dcb852d501" providerId="ADAL" clId="{E967C10F-4404-5B58-8798-7E1CEE46F5CD}" dt="2026-02-25T09:09:45.944" v="709" actId="478"/>
          <ac:picMkLst>
            <pc:docMk/>
            <pc:sldMk cId="1653902663" sldId="261"/>
            <ac:picMk id="78" creationId="{0F201AD8-4E9C-6E0C-D565-2DA34F9E2897}"/>
          </ac:picMkLst>
        </pc:picChg>
        <pc:picChg chg="del">
          <ac:chgData name="Mark White" userId="970a3075-d4fa-4524-ba45-21dcb852d501" providerId="ADAL" clId="{E967C10F-4404-5B58-8798-7E1CEE46F5CD}" dt="2026-02-25T09:09:45.266" v="708" actId="478"/>
          <ac:picMkLst>
            <pc:docMk/>
            <pc:sldMk cId="1653902663" sldId="261"/>
            <ac:picMk id="82" creationId="{5EBC574C-65A2-06D7-B98A-8E6B0FE957B9}"/>
          </ac:picMkLst>
        </pc:picChg>
        <pc:picChg chg="del mod">
          <ac:chgData name="Mark White" userId="970a3075-d4fa-4524-ba45-21dcb852d501" providerId="ADAL" clId="{E967C10F-4404-5B58-8798-7E1CEE46F5CD}" dt="2026-02-25T09:09:43.015" v="705" actId="478"/>
          <ac:picMkLst>
            <pc:docMk/>
            <pc:sldMk cId="1653902663" sldId="261"/>
            <ac:picMk id="84" creationId="{EBC61CAB-E669-07EE-DD56-60D4935F3053}"/>
          </ac:picMkLst>
        </pc:picChg>
        <pc:picChg chg="del">
          <ac:chgData name="Mark White" userId="970a3075-d4fa-4524-ba45-21dcb852d501" providerId="ADAL" clId="{E967C10F-4404-5B58-8798-7E1CEE46F5CD}" dt="2026-02-25T09:09:43.465" v="706" actId="478"/>
          <ac:picMkLst>
            <pc:docMk/>
            <pc:sldMk cId="1653902663" sldId="261"/>
            <ac:picMk id="86" creationId="{95344E58-E0B5-6682-3004-6AB2F1B09373}"/>
          </ac:picMkLst>
        </pc:picChg>
        <pc:picChg chg="del">
          <ac:chgData name="Mark White" userId="970a3075-d4fa-4524-ba45-21dcb852d501" providerId="ADAL" clId="{E967C10F-4404-5B58-8798-7E1CEE46F5CD}" dt="2026-02-25T09:09:52.782" v="715" actId="478"/>
          <ac:picMkLst>
            <pc:docMk/>
            <pc:sldMk cId="1653902663" sldId="261"/>
            <ac:picMk id="90" creationId="{D758145C-D619-90FA-D674-651539C44C5B}"/>
          </ac:picMkLst>
        </pc:picChg>
        <pc:picChg chg="del">
          <ac:chgData name="Mark White" userId="970a3075-d4fa-4524-ba45-21dcb852d501" providerId="ADAL" clId="{E967C10F-4404-5B58-8798-7E1CEE46F5CD}" dt="2026-02-25T09:09:53.171" v="716" actId="478"/>
          <ac:picMkLst>
            <pc:docMk/>
            <pc:sldMk cId="1653902663" sldId="261"/>
            <ac:picMk id="92" creationId="{C72882AA-4D76-31F2-DEEC-1DB884AB7B3E}"/>
          </ac:picMkLst>
        </pc:picChg>
        <pc:picChg chg="del">
          <ac:chgData name="Mark White" userId="970a3075-d4fa-4524-ba45-21dcb852d501" providerId="ADAL" clId="{E967C10F-4404-5B58-8798-7E1CEE46F5CD}" dt="2026-02-25T09:09:53.787" v="717" actId="478"/>
          <ac:picMkLst>
            <pc:docMk/>
            <pc:sldMk cId="1653902663" sldId="261"/>
            <ac:picMk id="94" creationId="{115FF6C3-6364-23B5-8E16-B001F29BB95A}"/>
          </ac:picMkLst>
        </pc:picChg>
        <pc:picChg chg="del mod">
          <ac:chgData name="Mark White" userId="970a3075-d4fa-4524-ba45-21dcb852d501" providerId="ADAL" clId="{E967C10F-4404-5B58-8798-7E1CEE46F5CD}" dt="2026-02-25T09:09:55.034" v="719" actId="478"/>
          <ac:picMkLst>
            <pc:docMk/>
            <pc:sldMk cId="1653902663" sldId="261"/>
            <ac:picMk id="96" creationId="{3980F802-FE63-50DA-7E11-7EA8E0821E55}"/>
          </ac:picMkLst>
        </pc:picChg>
        <pc:picChg chg="del mod">
          <ac:chgData name="Mark White" userId="970a3075-d4fa-4524-ba45-21dcb852d501" providerId="ADAL" clId="{E967C10F-4404-5B58-8798-7E1CEE46F5CD}" dt="2026-02-25T14:31:12.176" v="1261" actId="478"/>
          <ac:picMkLst>
            <pc:docMk/>
            <pc:sldMk cId="1653902663" sldId="261"/>
            <ac:picMk id="98" creationId="{DFED1FC8-D4B6-B0FF-EED2-25B3248C7DD0}"/>
          </ac:picMkLst>
        </pc:picChg>
        <pc:picChg chg="del mod">
          <ac:chgData name="Mark White" userId="970a3075-d4fa-4524-ba45-21dcb852d501" providerId="ADAL" clId="{E967C10F-4404-5B58-8798-7E1CEE46F5CD}" dt="2026-02-25T14:31:12.860" v="1262" actId="478"/>
          <ac:picMkLst>
            <pc:docMk/>
            <pc:sldMk cId="1653902663" sldId="261"/>
            <ac:picMk id="100" creationId="{C011359A-96FC-D670-4F4A-FF3F5E3F555B}"/>
          </ac:picMkLst>
        </pc:picChg>
        <pc:picChg chg="del">
          <ac:chgData name="Mark White" userId="970a3075-d4fa-4524-ba45-21dcb852d501" providerId="ADAL" clId="{E967C10F-4404-5B58-8798-7E1CEE46F5CD}" dt="2026-02-25T09:09:56.173" v="721" actId="478"/>
          <ac:picMkLst>
            <pc:docMk/>
            <pc:sldMk cId="1653902663" sldId="261"/>
            <ac:picMk id="102" creationId="{62FBBAF4-6307-494E-93F0-27FAC60C5CD3}"/>
          </ac:picMkLst>
        </pc:picChg>
        <pc:picChg chg="del">
          <ac:chgData name="Mark White" userId="970a3075-d4fa-4524-ba45-21dcb852d501" providerId="ADAL" clId="{E967C10F-4404-5B58-8798-7E1CEE46F5CD}" dt="2026-02-25T09:09:56.788" v="722" actId="478"/>
          <ac:picMkLst>
            <pc:docMk/>
            <pc:sldMk cId="1653902663" sldId="261"/>
            <ac:picMk id="104" creationId="{750CF6EE-D2D8-3271-00B2-DA96604549C5}"/>
          </ac:picMkLst>
        </pc:picChg>
      </pc:sldChg>
      <pc:sldChg chg="addSp delSp modSp add mod delAnim">
        <pc:chgData name="Mark White" userId="970a3075-d4fa-4524-ba45-21dcb852d501" providerId="ADAL" clId="{E967C10F-4404-5B58-8798-7E1CEE46F5CD}" dt="2026-02-25T14:57:32.243" v="1569"/>
        <pc:sldMkLst>
          <pc:docMk/>
          <pc:sldMk cId="2862084036" sldId="262"/>
        </pc:sldMkLst>
        <pc:spChg chg="add mod">
          <ac:chgData name="Mark White" userId="970a3075-d4fa-4524-ba45-21dcb852d501" providerId="ADAL" clId="{E967C10F-4404-5B58-8798-7E1CEE46F5CD}" dt="2026-02-25T09:15:31.998" v="878" actId="20577"/>
          <ac:spMkLst>
            <pc:docMk/>
            <pc:sldMk cId="2862084036" sldId="262"/>
            <ac:spMk id="2" creationId="{E86E35B7-7B7C-197E-BABB-F02212508748}"/>
          </ac:spMkLst>
        </pc:spChg>
        <pc:spChg chg="mod">
          <ac:chgData name="Mark White" userId="970a3075-d4fa-4524-ba45-21dcb852d501" providerId="ADAL" clId="{E967C10F-4404-5B58-8798-7E1CEE46F5CD}" dt="2026-02-25T09:11:15.731" v="774" actId="255"/>
          <ac:spMkLst>
            <pc:docMk/>
            <pc:sldMk cId="2862084036" sldId="262"/>
            <ac:spMk id="51" creationId="{166C0F5E-1470-761E-74F8-A78B50B76257}"/>
          </ac:spMkLst>
        </pc:spChg>
        <pc:grpChg chg="del">
          <ac:chgData name="Mark White" userId="970a3075-d4fa-4524-ba45-21dcb852d501" providerId="ADAL" clId="{E967C10F-4404-5B58-8798-7E1CEE46F5CD}" dt="2026-02-25T09:10:36.462" v="739" actId="478"/>
          <ac:grpSpMkLst>
            <pc:docMk/>
            <pc:sldMk cId="2862084036" sldId="262"/>
            <ac:grpSpMk id="8" creationId="{A48390E9-83E1-2237-15D5-E6B351B84FA5}"/>
          </ac:grpSpMkLst>
        </pc:grpChg>
        <pc:grpChg chg="del">
          <ac:chgData name="Mark White" userId="970a3075-d4fa-4524-ba45-21dcb852d501" providerId="ADAL" clId="{E967C10F-4404-5B58-8798-7E1CEE46F5CD}" dt="2026-02-25T09:10:35.765" v="738" actId="478"/>
          <ac:grpSpMkLst>
            <pc:docMk/>
            <pc:sldMk cId="2862084036" sldId="262"/>
            <ac:grpSpMk id="15" creationId="{2278A77E-C654-2342-D16C-0B7E50DF6E2B}"/>
          </ac:grpSpMkLst>
        </pc:grpChg>
        <pc:grpChg chg="del mod">
          <ac:chgData name="Mark White" userId="970a3075-d4fa-4524-ba45-21dcb852d501" providerId="ADAL" clId="{E967C10F-4404-5B58-8798-7E1CEE46F5CD}" dt="2026-02-25T09:10:42.493" v="755" actId="478"/>
          <ac:grpSpMkLst>
            <pc:docMk/>
            <pc:sldMk cId="2862084036" sldId="262"/>
            <ac:grpSpMk id="54" creationId="{928A0750-6BDC-40E5-7434-89D34D8A5AC1}"/>
          </ac:grpSpMkLst>
        </pc:grpChg>
        <pc:grpChg chg="del mod">
          <ac:chgData name="Mark White" userId="970a3075-d4fa-4524-ba45-21dcb852d501" providerId="ADAL" clId="{E967C10F-4404-5B58-8798-7E1CEE46F5CD}" dt="2026-02-25T09:10:39.297" v="746" actId="478"/>
          <ac:grpSpMkLst>
            <pc:docMk/>
            <pc:sldMk cId="2862084036" sldId="262"/>
            <ac:grpSpMk id="55" creationId="{BAA2ED0B-8B0F-A022-7442-0925AC712DF0}"/>
          </ac:grpSpMkLst>
        </pc:grpChg>
        <pc:grpChg chg="del">
          <ac:chgData name="Mark White" userId="970a3075-d4fa-4524-ba45-21dcb852d501" providerId="ADAL" clId="{E967C10F-4404-5B58-8798-7E1CEE46F5CD}" dt="2026-02-25T09:10:40.753" v="750" actId="478"/>
          <ac:grpSpMkLst>
            <pc:docMk/>
            <pc:sldMk cId="2862084036" sldId="262"/>
            <ac:grpSpMk id="56" creationId="{6947323D-4814-3E4F-7477-261569FA20E7}"/>
          </ac:grpSpMkLst>
        </pc:grpChg>
        <pc:grpChg chg="del">
          <ac:chgData name="Mark White" userId="970a3075-d4fa-4524-ba45-21dcb852d501" providerId="ADAL" clId="{E967C10F-4404-5B58-8798-7E1CEE46F5CD}" dt="2026-02-25T09:10:33.853" v="735" actId="478"/>
          <ac:grpSpMkLst>
            <pc:docMk/>
            <pc:sldMk cId="2862084036" sldId="262"/>
            <ac:grpSpMk id="57" creationId="{37E03FB3-5D05-9A59-D1B8-96E5F4972CB9}"/>
          </ac:grpSpMkLst>
        </pc:grpChg>
        <pc:grpChg chg="del">
          <ac:chgData name="Mark White" userId="970a3075-d4fa-4524-ba45-21dcb852d501" providerId="ADAL" clId="{E967C10F-4404-5B58-8798-7E1CEE46F5CD}" dt="2026-02-25T09:10:45.703" v="758" actId="478"/>
          <ac:grpSpMkLst>
            <pc:docMk/>
            <pc:sldMk cId="2862084036" sldId="262"/>
            <ac:grpSpMk id="61" creationId="{2A8B7F35-59B0-ABD9-3E5A-501094374EB8}"/>
          </ac:grpSpMkLst>
        </pc:grpChg>
        <pc:grpChg chg="del">
          <ac:chgData name="Mark White" userId="970a3075-d4fa-4524-ba45-21dcb852d501" providerId="ADAL" clId="{E967C10F-4404-5B58-8798-7E1CEE46F5CD}" dt="2026-02-25T09:10:46.229" v="759" actId="478"/>
          <ac:grpSpMkLst>
            <pc:docMk/>
            <pc:sldMk cId="2862084036" sldId="262"/>
            <ac:grpSpMk id="62" creationId="{587870B6-AF04-C8A4-E33F-0D1FA29C5F92}"/>
          </ac:grpSpMkLst>
        </pc:grpChg>
        <pc:grpChg chg="mod">
          <ac:chgData name="Mark White" userId="970a3075-d4fa-4524-ba45-21dcb852d501" providerId="ADAL" clId="{E967C10F-4404-5B58-8798-7E1CEE46F5CD}" dt="2026-02-25T14:57:32.243" v="1569"/>
          <ac:grpSpMkLst>
            <pc:docMk/>
            <pc:sldMk cId="2862084036" sldId="262"/>
            <ac:grpSpMk id="88" creationId="{402F0ADE-6962-B5AE-05D8-BE81BA8E8EAE}"/>
          </ac:grpSpMkLst>
        </pc:grpChg>
        <pc:picChg chg="del">
          <ac:chgData name="Mark White" userId="970a3075-d4fa-4524-ba45-21dcb852d501" providerId="ADAL" clId="{E967C10F-4404-5B58-8798-7E1CEE46F5CD}" dt="2026-02-25T09:10:44.114" v="757" actId="478"/>
          <ac:picMkLst>
            <pc:docMk/>
            <pc:sldMk cId="2862084036" sldId="262"/>
            <ac:picMk id="3" creationId="{3E356810-7581-FE64-C5E6-885D6224DCB0}"/>
          </ac:picMkLst>
        </pc:picChg>
        <pc:picChg chg="del">
          <ac:chgData name="Mark White" userId="970a3075-d4fa-4524-ba45-21dcb852d501" providerId="ADAL" clId="{E967C10F-4404-5B58-8798-7E1CEE46F5CD}" dt="2026-02-25T09:10:38.726" v="744" actId="478"/>
          <ac:picMkLst>
            <pc:docMk/>
            <pc:sldMk cId="2862084036" sldId="262"/>
            <ac:picMk id="4" creationId="{43682EE4-7837-9D77-0766-7166769E471F}"/>
          </ac:picMkLst>
        </pc:picChg>
        <pc:picChg chg="add del mod">
          <ac:chgData name="Mark White" userId="970a3075-d4fa-4524-ba45-21dcb852d501" providerId="ADAL" clId="{E967C10F-4404-5B58-8798-7E1CEE46F5CD}" dt="2026-02-25T14:56:51.490" v="1552" actId="478"/>
          <ac:picMkLst>
            <pc:docMk/>
            <pc:sldMk cId="2862084036" sldId="262"/>
            <ac:picMk id="4" creationId="{7027D182-37E7-B816-2DB8-D30FB4EBFD83}"/>
          </ac:picMkLst>
        </pc:picChg>
        <pc:picChg chg="add mod">
          <ac:chgData name="Mark White" userId="970a3075-d4fa-4524-ba45-21dcb852d501" providerId="ADAL" clId="{E967C10F-4404-5B58-8798-7E1CEE46F5CD}" dt="2026-02-25T14:57:08.068" v="1558" actId="14100"/>
          <ac:picMkLst>
            <pc:docMk/>
            <pc:sldMk cId="2862084036" sldId="262"/>
            <ac:picMk id="5" creationId="{47A73F09-054A-D4D7-D18E-F7261BBB788C}"/>
          </ac:picMkLst>
        </pc:picChg>
        <pc:picChg chg="add del mod">
          <ac:chgData name="Mark White" userId="970a3075-d4fa-4524-ba45-21dcb852d501" providerId="ADAL" clId="{E967C10F-4404-5B58-8798-7E1CEE46F5CD}" dt="2026-02-25T14:56:52.216" v="1553" actId="478"/>
          <ac:picMkLst>
            <pc:docMk/>
            <pc:sldMk cId="2862084036" sldId="262"/>
            <ac:picMk id="6" creationId="{DE5E58A6-C5D1-A85F-94E8-4EC6E2522722}"/>
          </ac:picMkLst>
        </pc:picChg>
        <pc:picChg chg="del">
          <ac:chgData name="Mark White" userId="970a3075-d4fa-4524-ba45-21dcb852d501" providerId="ADAL" clId="{E967C10F-4404-5B58-8798-7E1CEE46F5CD}" dt="2026-02-25T09:10:38.291" v="743" actId="478"/>
          <ac:picMkLst>
            <pc:docMk/>
            <pc:sldMk cId="2862084036" sldId="262"/>
            <ac:picMk id="6" creationId="{EF6ABD99-B728-0C1E-34CE-AE57DA6B92DE}"/>
          </ac:picMkLst>
        </pc:picChg>
        <pc:picChg chg="del">
          <ac:chgData name="Mark White" userId="970a3075-d4fa-4524-ba45-21dcb852d501" providerId="ADAL" clId="{E967C10F-4404-5B58-8798-7E1CEE46F5CD}" dt="2026-02-25T09:10:43.107" v="756" actId="478"/>
          <ac:picMkLst>
            <pc:docMk/>
            <pc:sldMk cId="2862084036" sldId="262"/>
            <ac:picMk id="7" creationId="{76D12851-9CF8-253E-5A75-7E822A38AF39}"/>
          </ac:picMkLst>
        </pc:picChg>
        <pc:picChg chg="add mod">
          <ac:chgData name="Mark White" userId="970a3075-d4fa-4524-ba45-21dcb852d501" providerId="ADAL" clId="{E967C10F-4404-5B58-8798-7E1CEE46F5CD}" dt="2026-02-25T14:57:16.333" v="1565" actId="1076"/>
          <ac:picMkLst>
            <pc:docMk/>
            <pc:sldMk cId="2862084036" sldId="262"/>
            <ac:picMk id="8" creationId="{5EAD8FBA-71D0-755E-E117-85826D652623}"/>
          </ac:picMkLst>
        </pc:picChg>
        <pc:picChg chg="del mod">
          <ac:chgData name="Mark White" userId="970a3075-d4fa-4524-ba45-21dcb852d501" providerId="ADAL" clId="{E967C10F-4404-5B58-8798-7E1CEE46F5CD}" dt="2026-02-25T09:10:39.908" v="748" actId="478"/>
          <ac:picMkLst>
            <pc:docMk/>
            <pc:sldMk cId="2862084036" sldId="262"/>
            <ac:picMk id="31" creationId="{AC7AE6D8-33D2-2B72-F8CE-53773B290CED}"/>
          </ac:picMkLst>
        </pc:picChg>
        <pc:picChg chg="del">
          <ac:chgData name="Mark White" userId="970a3075-d4fa-4524-ba45-21dcb852d501" providerId="ADAL" clId="{E967C10F-4404-5B58-8798-7E1CEE46F5CD}" dt="2026-02-25T09:10:40.319" v="749" actId="478"/>
          <ac:picMkLst>
            <pc:docMk/>
            <pc:sldMk cId="2862084036" sldId="262"/>
            <ac:picMk id="68" creationId="{DE1EDEE5-A047-B420-7EFD-D9F1AE05FD83}"/>
          </ac:picMkLst>
        </pc:picChg>
        <pc:picChg chg="del">
          <ac:chgData name="Mark White" userId="970a3075-d4fa-4524-ba45-21dcb852d501" providerId="ADAL" clId="{E967C10F-4404-5B58-8798-7E1CEE46F5CD}" dt="2026-02-25T09:10:37.513" v="742" actId="478"/>
          <ac:picMkLst>
            <pc:docMk/>
            <pc:sldMk cId="2862084036" sldId="262"/>
            <ac:picMk id="78" creationId="{0F201AD8-4E9C-6E0C-D565-2DA34F9E2897}"/>
          </ac:picMkLst>
        </pc:picChg>
        <pc:picChg chg="del mod">
          <ac:chgData name="Mark White" userId="970a3075-d4fa-4524-ba45-21dcb852d501" providerId="ADAL" clId="{E967C10F-4404-5B58-8798-7E1CEE46F5CD}" dt="2026-02-25T09:10:37.055" v="741" actId="478"/>
          <ac:picMkLst>
            <pc:docMk/>
            <pc:sldMk cId="2862084036" sldId="262"/>
            <ac:picMk id="82" creationId="{5EBC574C-65A2-06D7-B98A-8E6B0FE957B9}"/>
          </ac:picMkLst>
        </pc:picChg>
        <pc:picChg chg="del mod">
          <ac:chgData name="Mark White" userId="970a3075-d4fa-4524-ba45-21dcb852d501" providerId="ADAL" clId="{E967C10F-4404-5B58-8798-7E1CEE46F5CD}" dt="2026-02-25T09:10:41.350" v="752" actId="478"/>
          <ac:picMkLst>
            <pc:docMk/>
            <pc:sldMk cId="2862084036" sldId="262"/>
            <ac:picMk id="84" creationId="{EBC61CAB-E669-07EE-DD56-60D4935F3053}"/>
          </ac:picMkLst>
        </pc:picChg>
        <pc:picChg chg="del">
          <ac:chgData name="Mark White" userId="970a3075-d4fa-4524-ba45-21dcb852d501" providerId="ADAL" clId="{E967C10F-4404-5B58-8798-7E1CEE46F5CD}" dt="2026-02-25T09:10:41.786" v="753" actId="478"/>
          <ac:picMkLst>
            <pc:docMk/>
            <pc:sldMk cId="2862084036" sldId="262"/>
            <ac:picMk id="86" creationId="{95344E58-E0B5-6682-3004-6AB2F1B09373}"/>
          </ac:picMkLst>
        </pc:picChg>
        <pc:picChg chg="del mod">
          <ac:chgData name="Mark White" userId="970a3075-d4fa-4524-ba45-21dcb852d501" providerId="ADAL" clId="{E967C10F-4404-5B58-8798-7E1CEE46F5CD}" dt="2026-02-25T14:31:54.662" v="1277" actId="478"/>
          <ac:picMkLst>
            <pc:docMk/>
            <pc:sldMk cId="2862084036" sldId="262"/>
            <ac:picMk id="90" creationId="{D758145C-D619-90FA-D674-651539C44C5B}"/>
          </ac:picMkLst>
        </pc:picChg>
        <pc:picChg chg="del mod">
          <ac:chgData name="Mark White" userId="970a3075-d4fa-4524-ba45-21dcb852d501" providerId="ADAL" clId="{E967C10F-4404-5B58-8798-7E1CEE46F5CD}" dt="2026-02-25T14:31:55.495" v="1278" actId="478"/>
          <ac:picMkLst>
            <pc:docMk/>
            <pc:sldMk cId="2862084036" sldId="262"/>
            <ac:picMk id="92" creationId="{C72882AA-4D76-31F2-DEEC-1DB884AB7B3E}"/>
          </ac:picMkLst>
        </pc:picChg>
        <pc:picChg chg="del">
          <ac:chgData name="Mark White" userId="970a3075-d4fa-4524-ba45-21dcb852d501" providerId="ADAL" clId="{E967C10F-4404-5B58-8798-7E1CEE46F5CD}" dt="2026-02-25T09:10:46.831" v="760" actId="478"/>
          <ac:picMkLst>
            <pc:docMk/>
            <pc:sldMk cId="2862084036" sldId="262"/>
            <ac:picMk id="94" creationId="{115FF6C3-6364-23B5-8E16-B001F29BB95A}"/>
          </ac:picMkLst>
        </pc:picChg>
        <pc:picChg chg="del">
          <ac:chgData name="Mark White" userId="970a3075-d4fa-4524-ba45-21dcb852d501" providerId="ADAL" clId="{E967C10F-4404-5B58-8798-7E1CEE46F5CD}" dt="2026-02-25T09:10:47.263" v="761" actId="478"/>
          <ac:picMkLst>
            <pc:docMk/>
            <pc:sldMk cId="2862084036" sldId="262"/>
            <ac:picMk id="96" creationId="{3980F802-FE63-50DA-7E11-7EA8E0821E55}"/>
          </ac:picMkLst>
        </pc:picChg>
        <pc:picChg chg="del">
          <ac:chgData name="Mark White" userId="970a3075-d4fa-4524-ba45-21dcb852d501" providerId="ADAL" clId="{E967C10F-4404-5B58-8798-7E1CEE46F5CD}" dt="2026-02-25T09:10:34.816" v="736" actId="478"/>
          <ac:picMkLst>
            <pc:docMk/>
            <pc:sldMk cId="2862084036" sldId="262"/>
            <ac:picMk id="98" creationId="{DFED1FC8-D4B6-B0FF-EED2-25B3248C7DD0}"/>
          </ac:picMkLst>
        </pc:picChg>
        <pc:picChg chg="del">
          <ac:chgData name="Mark White" userId="970a3075-d4fa-4524-ba45-21dcb852d501" providerId="ADAL" clId="{E967C10F-4404-5B58-8798-7E1CEE46F5CD}" dt="2026-02-25T09:10:35.292" v="737" actId="478"/>
          <ac:picMkLst>
            <pc:docMk/>
            <pc:sldMk cId="2862084036" sldId="262"/>
            <ac:picMk id="100" creationId="{C011359A-96FC-D670-4F4A-FF3F5E3F555B}"/>
          </ac:picMkLst>
        </pc:picChg>
        <pc:picChg chg="del">
          <ac:chgData name="Mark White" userId="970a3075-d4fa-4524-ba45-21dcb852d501" providerId="ADAL" clId="{E967C10F-4404-5B58-8798-7E1CEE46F5CD}" dt="2026-02-25T09:10:49.018" v="763" actId="478"/>
          <ac:picMkLst>
            <pc:docMk/>
            <pc:sldMk cId="2862084036" sldId="262"/>
            <ac:picMk id="102" creationId="{62FBBAF4-6307-494E-93F0-27FAC60C5CD3}"/>
          </ac:picMkLst>
        </pc:picChg>
        <pc:picChg chg="del">
          <ac:chgData name="Mark White" userId="970a3075-d4fa-4524-ba45-21dcb852d501" providerId="ADAL" clId="{E967C10F-4404-5B58-8798-7E1CEE46F5CD}" dt="2026-02-25T09:10:47.831" v="762" actId="478"/>
          <ac:picMkLst>
            <pc:docMk/>
            <pc:sldMk cId="2862084036" sldId="262"/>
            <ac:picMk id="104" creationId="{750CF6EE-D2D8-3271-00B2-DA96604549C5}"/>
          </ac:picMkLst>
        </pc:picChg>
      </pc:sldChg>
      <pc:sldChg chg="addSp delSp modSp add mod delAnim">
        <pc:chgData name="Mark White" userId="970a3075-d4fa-4524-ba45-21dcb852d501" providerId="ADAL" clId="{E967C10F-4404-5B58-8798-7E1CEE46F5CD}" dt="2026-02-25T14:58:28.636" v="1593"/>
        <pc:sldMkLst>
          <pc:docMk/>
          <pc:sldMk cId="669092409" sldId="263"/>
        </pc:sldMkLst>
        <pc:spChg chg="add mod">
          <ac:chgData name="Mark White" userId="970a3075-d4fa-4524-ba45-21dcb852d501" providerId="ADAL" clId="{E967C10F-4404-5B58-8798-7E1CEE46F5CD}" dt="2026-02-25T09:15:37.769" v="880" actId="20577"/>
          <ac:spMkLst>
            <pc:docMk/>
            <pc:sldMk cId="669092409" sldId="263"/>
            <ac:spMk id="2" creationId="{2D09B68B-3A09-9FB4-B7A9-86038D8BC257}"/>
          </ac:spMkLst>
        </pc:spChg>
        <pc:spChg chg="mod">
          <ac:chgData name="Mark White" userId="970a3075-d4fa-4524-ba45-21dcb852d501" providerId="ADAL" clId="{E967C10F-4404-5B58-8798-7E1CEE46F5CD}" dt="2026-02-25T09:12:15.349" v="817" actId="255"/>
          <ac:spMkLst>
            <pc:docMk/>
            <pc:sldMk cId="669092409" sldId="263"/>
            <ac:spMk id="52" creationId="{8D0A11DA-010F-F278-3910-2A9788FB8914}"/>
          </ac:spMkLst>
        </pc:spChg>
        <pc:grpChg chg="del">
          <ac:chgData name="Mark White" userId="970a3075-d4fa-4524-ba45-21dcb852d501" providerId="ADAL" clId="{E967C10F-4404-5B58-8798-7E1CEE46F5CD}" dt="2026-02-25T09:11:23.968" v="778" actId="478"/>
          <ac:grpSpMkLst>
            <pc:docMk/>
            <pc:sldMk cId="669092409" sldId="263"/>
            <ac:grpSpMk id="8" creationId="{A48390E9-83E1-2237-15D5-E6B351B84FA5}"/>
          </ac:grpSpMkLst>
        </pc:grpChg>
        <pc:grpChg chg="del">
          <ac:chgData name="Mark White" userId="970a3075-d4fa-4524-ba45-21dcb852d501" providerId="ADAL" clId="{E967C10F-4404-5B58-8798-7E1CEE46F5CD}" dt="2026-02-25T09:11:25.467" v="781" actId="478"/>
          <ac:grpSpMkLst>
            <pc:docMk/>
            <pc:sldMk cId="669092409" sldId="263"/>
            <ac:grpSpMk id="15" creationId="{2278A77E-C654-2342-D16C-0B7E50DF6E2B}"/>
          </ac:grpSpMkLst>
        </pc:grpChg>
        <pc:grpChg chg="del">
          <ac:chgData name="Mark White" userId="970a3075-d4fa-4524-ba45-21dcb852d501" providerId="ADAL" clId="{E967C10F-4404-5B58-8798-7E1CEE46F5CD}" dt="2026-02-25T09:11:34.470" v="799" actId="478"/>
          <ac:grpSpMkLst>
            <pc:docMk/>
            <pc:sldMk cId="669092409" sldId="263"/>
            <ac:grpSpMk id="54" creationId="{928A0750-6BDC-40E5-7434-89D34D8A5AC1}"/>
          </ac:grpSpMkLst>
        </pc:grpChg>
        <pc:grpChg chg="del">
          <ac:chgData name="Mark White" userId="970a3075-d4fa-4524-ba45-21dcb852d501" providerId="ADAL" clId="{E967C10F-4404-5B58-8798-7E1CEE46F5CD}" dt="2026-02-25T09:11:32.684" v="795" actId="478"/>
          <ac:grpSpMkLst>
            <pc:docMk/>
            <pc:sldMk cId="669092409" sldId="263"/>
            <ac:grpSpMk id="55" creationId="{BAA2ED0B-8B0F-A022-7442-0925AC712DF0}"/>
          </ac:grpSpMkLst>
        </pc:grpChg>
        <pc:grpChg chg="del mod">
          <ac:chgData name="Mark White" userId="970a3075-d4fa-4524-ba45-21dcb852d501" providerId="ADAL" clId="{E967C10F-4404-5B58-8798-7E1CEE46F5CD}" dt="2026-02-25T09:11:30.929" v="791" actId="478"/>
          <ac:grpSpMkLst>
            <pc:docMk/>
            <pc:sldMk cId="669092409" sldId="263"/>
            <ac:grpSpMk id="56" creationId="{6947323D-4814-3E4F-7477-261569FA20E7}"/>
          </ac:grpSpMkLst>
        </pc:grpChg>
        <pc:grpChg chg="del">
          <ac:chgData name="Mark White" userId="970a3075-d4fa-4524-ba45-21dcb852d501" providerId="ADAL" clId="{E967C10F-4404-5B58-8798-7E1CEE46F5CD}" dt="2026-02-25T09:11:27.387" v="784" actId="478"/>
          <ac:grpSpMkLst>
            <pc:docMk/>
            <pc:sldMk cId="669092409" sldId="263"/>
            <ac:grpSpMk id="57" creationId="{37E03FB3-5D05-9A59-D1B8-96E5F4972CB9}"/>
          </ac:grpSpMkLst>
        </pc:grpChg>
        <pc:grpChg chg="mod">
          <ac:chgData name="Mark White" userId="970a3075-d4fa-4524-ba45-21dcb852d501" providerId="ADAL" clId="{E967C10F-4404-5B58-8798-7E1CEE46F5CD}" dt="2026-02-25T14:58:28.636" v="1593"/>
          <ac:grpSpMkLst>
            <pc:docMk/>
            <pc:sldMk cId="669092409" sldId="263"/>
            <ac:grpSpMk id="61" creationId="{2A8B7F35-59B0-ABD9-3E5A-501094374EB8}"/>
          </ac:grpSpMkLst>
        </pc:grpChg>
        <pc:grpChg chg="del">
          <ac:chgData name="Mark White" userId="970a3075-d4fa-4524-ba45-21dcb852d501" providerId="ADAL" clId="{E967C10F-4404-5B58-8798-7E1CEE46F5CD}" dt="2026-02-25T09:11:28.993" v="787" actId="478"/>
          <ac:grpSpMkLst>
            <pc:docMk/>
            <pc:sldMk cId="669092409" sldId="263"/>
            <ac:grpSpMk id="62" creationId="{587870B6-AF04-C8A4-E33F-0D1FA29C5F92}"/>
          </ac:grpSpMkLst>
        </pc:grpChg>
        <pc:grpChg chg="del">
          <ac:chgData name="Mark White" userId="970a3075-d4fa-4524-ba45-21dcb852d501" providerId="ADAL" clId="{E967C10F-4404-5B58-8798-7E1CEE46F5CD}" dt="2026-02-25T09:11:21.988" v="775" actId="478"/>
          <ac:grpSpMkLst>
            <pc:docMk/>
            <pc:sldMk cId="669092409" sldId="263"/>
            <ac:grpSpMk id="88" creationId="{402F0ADE-6962-B5AE-05D8-BE81BA8E8EAE}"/>
          </ac:grpSpMkLst>
        </pc:grpChg>
        <pc:picChg chg="del">
          <ac:chgData name="Mark White" userId="970a3075-d4fa-4524-ba45-21dcb852d501" providerId="ADAL" clId="{E967C10F-4404-5B58-8798-7E1CEE46F5CD}" dt="2026-02-25T09:11:35.742" v="801" actId="478"/>
          <ac:picMkLst>
            <pc:docMk/>
            <pc:sldMk cId="669092409" sldId="263"/>
            <ac:picMk id="3" creationId="{3E356810-7581-FE64-C5E6-885D6224DCB0}"/>
          </ac:picMkLst>
        </pc:picChg>
        <pc:picChg chg="add del mod">
          <ac:chgData name="Mark White" userId="970a3075-d4fa-4524-ba45-21dcb852d501" providerId="ADAL" clId="{E967C10F-4404-5B58-8798-7E1CEE46F5CD}" dt="2026-02-25T14:57:37.032" v="1571" actId="478"/>
          <ac:picMkLst>
            <pc:docMk/>
            <pc:sldMk cId="669092409" sldId="263"/>
            <ac:picMk id="4" creationId="{011CB853-E295-EAA1-660C-4560E0F5EFC0}"/>
          </ac:picMkLst>
        </pc:picChg>
        <pc:picChg chg="del">
          <ac:chgData name="Mark White" userId="970a3075-d4fa-4524-ba45-21dcb852d501" providerId="ADAL" clId="{E967C10F-4404-5B58-8798-7E1CEE46F5CD}" dt="2026-02-25T09:11:26.338" v="782" actId="478"/>
          <ac:picMkLst>
            <pc:docMk/>
            <pc:sldMk cId="669092409" sldId="263"/>
            <ac:picMk id="4" creationId="{43682EE4-7837-9D77-0766-7166769E471F}"/>
          </ac:picMkLst>
        </pc:picChg>
        <pc:picChg chg="add mod">
          <ac:chgData name="Mark White" userId="970a3075-d4fa-4524-ba45-21dcb852d501" providerId="ADAL" clId="{E967C10F-4404-5B58-8798-7E1CEE46F5CD}" dt="2026-02-25T14:58:17.276" v="1589" actId="1076"/>
          <ac:picMkLst>
            <pc:docMk/>
            <pc:sldMk cId="669092409" sldId="263"/>
            <ac:picMk id="5" creationId="{DFA16D71-F214-B535-205B-71DD05AF8F0D}"/>
          </ac:picMkLst>
        </pc:picChg>
        <pc:picChg chg="add del mod">
          <ac:chgData name="Mark White" userId="970a3075-d4fa-4524-ba45-21dcb852d501" providerId="ADAL" clId="{E967C10F-4404-5B58-8798-7E1CEE46F5CD}" dt="2026-02-25T14:57:39.010" v="1572" actId="478"/>
          <ac:picMkLst>
            <pc:docMk/>
            <pc:sldMk cId="669092409" sldId="263"/>
            <ac:picMk id="6" creationId="{8BFF8659-A7E5-7FDA-BC36-118D06DBF09B}"/>
          </ac:picMkLst>
        </pc:picChg>
        <pc:picChg chg="del">
          <ac:chgData name="Mark White" userId="970a3075-d4fa-4524-ba45-21dcb852d501" providerId="ADAL" clId="{E967C10F-4404-5B58-8798-7E1CEE46F5CD}" dt="2026-02-25T09:11:26.906" v="783" actId="478"/>
          <ac:picMkLst>
            <pc:docMk/>
            <pc:sldMk cId="669092409" sldId="263"/>
            <ac:picMk id="6" creationId="{EF6ABD99-B728-0C1E-34CE-AE57DA6B92DE}"/>
          </ac:picMkLst>
        </pc:picChg>
        <pc:picChg chg="del">
          <ac:chgData name="Mark White" userId="970a3075-d4fa-4524-ba45-21dcb852d501" providerId="ADAL" clId="{E967C10F-4404-5B58-8798-7E1CEE46F5CD}" dt="2026-02-25T09:11:35.264" v="800" actId="478"/>
          <ac:picMkLst>
            <pc:docMk/>
            <pc:sldMk cId="669092409" sldId="263"/>
            <ac:picMk id="7" creationId="{76D12851-9CF8-253E-5A75-7E822A38AF39}"/>
          </ac:picMkLst>
        </pc:picChg>
        <pc:picChg chg="add mod modCrop">
          <ac:chgData name="Mark White" userId="970a3075-d4fa-4524-ba45-21dcb852d501" providerId="ADAL" clId="{E967C10F-4404-5B58-8798-7E1CEE46F5CD}" dt="2026-02-25T14:58:15.540" v="1588" actId="1076"/>
          <ac:picMkLst>
            <pc:docMk/>
            <pc:sldMk cId="669092409" sldId="263"/>
            <ac:picMk id="8" creationId="{0FC9072D-7609-E6A0-EA43-57A811055325}"/>
          </ac:picMkLst>
        </pc:picChg>
        <pc:picChg chg="del mod">
          <ac:chgData name="Mark White" userId="970a3075-d4fa-4524-ba45-21dcb852d501" providerId="ADAL" clId="{E967C10F-4404-5B58-8798-7E1CEE46F5CD}" dt="2026-02-25T09:11:33.431" v="797" actId="478"/>
          <ac:picMkLst>
            <pc:docMk/>
            <pc:sldMk cId="669092409" sldId="263"/>
            <ac:picMk id="31" creationId="{AC7AE6D8-33D2-2B72-F8CE-53773B290CED}"/>
          </ac:picMkLst>
        </pc:picChg>
        <pc:picChg chg="del">
          <ac:chgData name="Mark White" userId="970a3075-d4fa-4524-ba45-21dcb852d501" providerId="ADAL" clId="{E967C10F-4404-5B58-8798-7E1CEE46F5CD}" dt="2026-02-25T09:11:33.943" v="798" actId="478"/>
          <ac:picMkLst>
            <pc:docMk/>
            <pc:sldMk cId="669092409" sldId="263"/>
            <ac:picMk id="68" creationId="{DE1EDEE5-A047-B420-7EFD-D9F1AE05FD83}"/>
          </ac:picMkLst>
        </pc:picChg>
        <pc:picChg chg="del">
          <ac:chgData name="Mark White" userId="970a3075-d4fa-4524-ba45-21dcb852d501" providerId="ADAL" clId="{E967C10F-4404-5B58-8798-7E1CEE46F5CD}" dt="2026-02-25T09:11:25.079" v="780" actId="478"/>
          <ac:picMkLst>
            <pc:docMk/>
            <pc:sldMk cId="669092409" sldId="263"/>
            <ac:picMk id="78" creationId="{0F201AD8-4E9C-6E0C-D565-2DA34F9E2897}"/>
          </ac:picMkLst>
        </pc:picChg>
        <pc:picChg chg="del">
          <ac:chgData name="Mark White" userId="970a3075-d4fa-4524-ba45-21dcb852d501" providerId="ADAL" clId="{E967C10F-4404-5B58-8798-7E1CEE46F5CD}" dt="2026-02-25T09:11:24.613" v="779" actId="478"/>
          <ac:picMkLst>
            <pc:docMk/>
            <pc:sldMk cId="669092409" sldId="263"/>
            <ac:picMk id="82" creationId="{5EBC574C-65A2-06D7-B98A-8E6B0FE957B9}"/>
          </ac:picMkLst>
        </pc:picChg>
        <pc:picChg chg="del mod">
          <ac:chgData name="Mark White" userId="970a3075-d4fa-4524-ba45-21dcb852d501" providerId="ADAL" clId="{E967C10F-4404-5B58-8798-7E1CEE46F5CD}" dt="2026-02-25T09:11:31.497" v="793" actId="478"/>
          <ac:picMkLst>
            <pc:docMk/>
            <pc:sldMk cId="669092409" sldId="263"/>
            <ac:picMk id="84" creationId="{EBC61CAB-E669-07EE-DD56-60D4935F3053}"/>
          </ac:picMkLst>
        </pc:picChg>
        <pc:picChg chg="del">
          <ac:chgData name="Mark White" userId="970a3075-d4fa-4524-ba45-21dcb852d501" providerId="ADAL" clId="{E967C10F-4404-5B58-8798-7E1CEE46F5CD}" dt="2026-02-25T09:11:32.204" v="794" actId="478"/>
          <ac:picMkLst>
            <pc:docMk/>
            <pc:sldMk cId="669092409" sldId="263"/>
            <ac:picMk id="86" creationId="{95344E58-E0B5-6682-3004-6AB2F1B09373}"/>
          </ac:picMkLst>
        </pc:picChg>
        <pc:picChg chg="del">
          <ac:chgData name="Mark White" userId="970a3075-d4fa-4524-ba45-21dcb852d501" providerId="ADAL" clId="{E967C10F-4404-5B58-8798-7E1CEE46F5CD}" dt="2026-02-25T09:11:22.872" v="776" actId="478"/>
          <ac:picMkLst>
            <pc:docMk/>
            <pc:sldMk cId="669092409" sldId="263"/>
            <ac:picMk id="90" creationId="{D758145C-D619-90FA-D674-651539C44C5B}"/>
          </ac:picMkLst>
        </pc:picChg>
        <pc:picChg chg="del">
          <ac:chgData name="Mark White" userId="970a3075-d4fa-4524-ba45-21dcb852d501" providerId="ADAL" clId="{E967C10F-4404-5B58-8798-7E1CEE46F5CD}" dt="2026-02-25T09:11:23.487" v="777" actId="478"/>
          <ac:picMkLst>
            <pc:docMk/>
            <pc:sldMk cId="669092409" sldId="263"/>
            <ac:picMk id="92" creationId="{C72882AA-4D76-31F2-DEEC-1DB884AB7B3E}"/>
          </ac:picMkLst>
        </pc:picChg>
        <pc:picChg chg="del mod">
          <ac:chgData name="Mark White" userId="970a3075-d4fa-4524-ba45-21dcb852d501" providerId="ADAL" clId="{E967C10F-4404-5B58-8798-7E1CEE46F5CD}" dt="2026-02-25T14:32:32.094" v="1294" actId="478"/>
          <ac:picMkLst>
            <pc:docMk/>
            <pc:sldMk cId="669092409" sldId="263"/>
            <ac:picMk id="94" creationId="{115FF6C3-6364-23B5-8E16-B001F29BB95A}"/>
          </ac:picMkLst>
        </pc:picChg>
        <pc:picChg chg="del mod">
          <ac:chgData name="Mark White" userId="970a3075-d4fa-4524-ba45-21dcb852d501" providerId="ADAL" clId="{E967C10F-4404-5B58-8798-7E1CEE46F5CD}" dt="2026-02-25T14:32:32.691" v="1295" actId="478"/>
          <ac:picMkLst>
            <pc:docMk/>
            <pc:sldMk cId="669092409" sldId="263"/>
            <ac:picMk id="96" creationId="{3980F802-FE63-50DA-7E11-7EA8E0821E55}"/>
          </ac:picMkLst>
        </pc:picChg>
        <pc:picChg chg="del">
          <ac:chgData name="Mark White" userId="970a3075-d4fa-4524-ba45-21dcb852d501" providerId="ADAL" clId="{E967C10F-4404-5B58-8798-7E1CEE46F5CD}" dt="2026-02-25T09:11:28.001" v="785" actId="478"/>
          <ac:picMkLst>
            <pc:docMk/>
            <pc:sldMk cId="669092409" sldId="263"/>
            <ac:picMk id="98" creationId="{DFED1FC8-D4B6-B0FF-EED2-25B3248C7DD0}"/>
          </ac:picMkLst>
        </pc:picChg>
        <pc:picChg chg="del">
          <ac:chgData name="Mark White" userId="970a3075-d4fa-4524-ba45-21dcb852d501" providerId="ADAL" clId="{E967C10F-4404-5B58-8798-7E1CEE46F5CD}" dt="2026-02-25T09:11:28.513" v="786" actId="478"/>
          <ac:picMkLst>
            <pc:docMk/>
            <pc:sldMk cId="669092409" sldId="263"/>
            <ac:picMk id="100" creationId="{C011359A-96FC-D670-4F4A-FF3F5E3F555B}"/>
          </ac:picMkLst>
        </pc:picChg>
        <pc:picChg chg="del">
          <ac:chgData name="Mark White" userId="970a3075-d4fa-4524-ba45-21dcb852d501" providerId="ADAL" clId="{E967C10F-4404-5B58-8798-7E1CEE46F5CD}" dt="2026-02-25T09:11:29.833" v="788" actId="478"/>
          <ac:picMkLst>
            <pc:docMk/>
            <pc:sldMk cId="669092409" sldId="263"/>
            <ac:picMk id="102" creationId="{62FBBAF4-6307-494E-93F0-27FAC60C5CD3}"/>
          </ac:picMkLst>
        </pc:picChg>
        <pc:picChg chg="del">
          <ac:chgData name="Mark White" userId="970a3075-d4fa-4524-ba45-21dcb852d501" providerId="ADAL" clId="{E967C10F-4404-5B58-8798-7E1CEE46F5CD}" dt="2026-02-25T09:11:30.402" v="789" actId="478"/>
          <ac:picMkLst>
            <pc:docMk/>
            <pc:sldMk cId="669092409" sldId="263"/>
            <ac:picMk id="104" creationId="{750CF6EE-D2D8-3271-00B2-DA96604549C5}"/>
          </ac:picMkLst>
        </pc:picChg>
      </pc:sldChg>
      <pc:sldChg chg="addSp delSp modSp add mod delAnim">
        <pc:chgData name="Mark White" userId="970a3075-d4fa-4524-ba45-21dcb852d501" providerId="ADAL" clId="{E967C10F-4404-5B58-8798-7E1CEE46F5CD}" dt="2026-02-25T15:00:18.359" v="1623"/>
        <pc:sldMkLst>
          <pc:docMk/>
          <pc:sldMk cId="2130728503" sldId="264"/>
        </pc:sldMkLst>
        <pc:spChg chg="add mod">
          <ac:chgData name="Mark White" userId="970a3075-d4fa-4524-ba45-21dcb852d501" providerId="ADAL" clId="{E967C10F-4404-5B58-8798-7E1CEE46F5CD}" dt="2026-02-25T09:15:43.004" v="882" actId="20577"/>
          <ac:spMkLst>
            <pc:docMk/>
            <pc:sldMk cId="2130728503" sldId="264"/>
            <ac:spMk id="2" creationId="{A8E551E3-E712-B445-29CA-D729F5E853FE}"/>
          </ac:spMkLst>
        </pc:spChg>
        <pc:spChg chg="mod">
          <ac:chgData name="Mark White" userId="970a3075-d4fa-4524-ba45-21dcb852d501" providerId="ADAL" clId="{E967C10F-4404-5B58-8798-7E1CEE46F5CD}" dt="2026-02-25T09:12:47.080" v="848" actId="1076"/>
          <ac:spMkLst>
            <pc:docMk/>
            <pc:sldMk cId="2130728503" sldId="264"/>
            <ac:spMk id="23" creationId="{47B7304A-ECE8-E06D-65BE-AE6393DA3B85}"/>
          </ac:spMkLst>
        </pc:spChg>
        <pc:spChg chg="mod">
          <ac:chgData name="Mark White" userId="970a3075-d4fa-4524-ba45-21dcb852d501" providerId="ADAL" clId="{E967C10F-4404-5B58-8798-7E1CEE46F5CD}" dt="2026-02-25T09:12:41.817" v="846" actId="255"/>
          <ac:spMkLst>
            <pc:docMk/>
            <pc:sldMk cId="2130728503" sldId="264"/>
            <ac:spMk id="53" creationId="{71C636FD-5394-5AB1-A148-0B6202D46B01}"/>
          </ac:spMkLst>
        </pc:spChg>
        <pc:grpChg chg="del">
          <ac:chgData name="Mark White" userId="970a3075-d4fa-4524-ba45-21dcb852d501" providerId="ADAL" clId="{E967C10F-4404-5B58-8798-7E1CEE46F5CD}" dt="2026-02-25T09:12:23.023" v="824" actId="478"/>
          <ac:grpSpMkLst>
            <pc:docMk/>
            <pc:sldMk cId="2130728503" sldId="264"/>
            <ac:grpSpMk id="8" creationId="{A48390E9-83E1-2237-15D5-E6B351B84FA5}"/>
          </ac:grpSpMkLst>
        </pc:grpChg>
        <pc:grpChg chg="del">
          <ac:chgData name="Mark White" userId="970a3075-d4fa-4524-ba45-21dcb852d501" providerId="ADAL" clId="{E967C10F-4404-5B58-8798-7E1CEE46F5CD}" dt="2026-02-25T09:12:24.403" v="827" actId="478"/>
          <ac:grpSpMkLst>
            <pc:docMk/>
            <pc:sldMk cId="2130728503" sldId="264"/>
            <ac:grpSpMk id="15" creationId="{2278A77E-C654-2342-D16C-0B7E50DF6E2B}"/>
          </ac:grpSpMkLst>
        </pc:grpChg>
        <pc:grpChg chg="del mod">
          <ac:chgData name="Mark White" userId="970a3075-d4fa-4524-ba45-21dcb852d501" providerId="ADAL" clId="{E967C10F-4404-5B58-8798-7E1CEE46F5CD}" dt="2026-02-25T09:12:31.566" v="842" actId="478"/>
          <ac:grpSpMkLst>
            <pc:docMk/>
            <pc:sldMk cId="2130728503" sldId="264"/>
            <ac:grpSpMk id="54" creationId="{928A0750-6BDC-40E5-7434-89D34D8A5AC1}"/>
          </ac:grpSpMkLst>
        </pc:grpChg>
        <pc:grpChg chg="del">
          <ac:chgData name="Mark White" userId="970a3075-d4fa-4524-ba45-21dcb852d501" providerId="ADAL" clId="{E967C10F-4404-5B58-8798-7E1CEE46F5CD}" dt="2026-02-25T09:12:29.729" v="837" actId="478"/>
          <ac:grpSpMkLst>
            <pc:docMk/>
            <pc:sldMk cId="2130728503" sldId="264"/>
            <ac:grpSpMk id="55" creationId="{BAA2ED0B-8B0F-A022-7442-0925AC712DF0}"/>
          </ac:grpSpMkLst>
        </pc:grpChg>
        <pc:grpChg chg="del">
          <ac:chgData name="Mark White" userId="970a3075-d4fa-4524-ba45-21dcb852d501" providerId="ADAL" clId="{E967C10F-4404-5B58-8798-7E1CEE46F5CD}" dt="2026-02-25T09:12:27.996" v="833" actId="478"/>
          <ac:grpSpMkLst>
            <pc:docMk/>
            <pc:sldMk cId="2130728503" sldId="264"/>
            <ac:grpSpMk id="56" creationId="{6947323D-4814-3E4F-7477-261569FA20E7}"/>
          </ac:grpSpMkLst>
        </pc:grpChg>
        <pc:grpChg chg="del">
          <ac:chgData name="Mark White" userId="970a3075-d4fa-4524-ba45-21dcb852d501" providerId="ADAL" clId="{E967C10F-4404-5B58-8798-7E1CEE46F5CD}" dt="2026-02-25T09:12:26.327" v="830" actId="478"/>
          <ac:grpSpMkLst>
            <pc:docMk/>
            <pc:sldMk cId="2130728503" sldId="264"/>
            <ac:grpSpMk id="57" creationId="{37E03FB3-5D05-9A59-D1B8-96E5F4972CB9}"/>
          </ac:grpSpMkLst>
        </pc:grpChg>
        <pc:grpChg chg="del">
          <ac:chgData name="Mark White" userId="970a3075-d4fa-4524-ba45-21dcb852d501" providerId="ADAL" clId="{E967C10F-4404-5B58-8798-7E1CEE46F5CD}" dt="2026-02-25T09:12:19.897" v="818" actId="478"/>
          <ac:grpSpMkLst>
            <pc:docMk/>
            <pc:sldMk cId="2130728503" sldId="264"/>
            <ac:grpSpMk id="61" creationId="{2A8B7F35-59B0-ABD9-3E5A-501094374EB8}"/>
          </ac:grpSpMkLst>
        </pc:grpChg>
        <pc:grpChg chg="mod">
          <ac:chgData name="Mark White" userId="970a3075-d4fa-4524-ba45-21dcb852d501" providerId="ADAL" clId="{E967C10F-4404-5B58-8798-7E1CEE46F5CD}" dt="2026-02-25T15:00:18.359" v="1623"/>
          <ac:grpSpMkLst>
            <pc:docMk/>
            <pc:sldMk cId="2130728503" sldId="264"/>
            <ac:grpSpMk id="62" creationId="{587870B6-AF04-C8A4-E33F-0D1FA29C5F92}"/>
          </ac:grpSpMkLst>
        </pc:grpChg>
        <pc:grpChg chg="del">
          <ac:chgData name="Mark White" userId="970a3075-d4fa-4524-ba45-21dcb852d501" providerId="ADAL" clId="{E967C10F-4404-5B58-8798-7E1CEE46F5CD}" dt="2026-02-25T09:12:21.344" v="821" actId="478"/>
          <ac:grpSpMkLst>
            <pc:docMk/>
            <pc:sldMk cId="2130728503" sldId="264"/>
            <ac:grpSpMk id="88" creationId="{402F0ADE-6962-B5AE-05D8-BE81BA8E8EAE}"/>
          </ac:grpSpMkLst>
        </pc:grpChg>
        <pc:picChg chg="del">
          <ac:chgData name="Mark White" userId="970a3075-d4fa-4524-ba45-21dcb852d501" providerId="ADAL" clId="{E967C10F-4404-5B58-8798-7E1CEE46F5CD}" dt="2026-02-25T09:12:32.743" v="844" actId="478"/>
          <ac:picMkLst>
            <pc:docMk/>
            <pc:sldMk cId="2130728503" sldId="264"/>
            <ac:picMk id="3" creationId="{3E356810-7581-FE64-C5E6-885D6224DCB0}"/>
          </ac:picMkLst>
        </pc:picChg>
        <pc:picChg chg="del">
          <ac:chgData name="Mark White" userId="970a3075-d4fa-4524-ba45-21dcb852d501" providerId="ADAL" clId="{E967C10F-4404-5B58-8798-7E1CEE46F5CD}" dt="2026-02-25T09:12:25.030" v="828" actId="478"/>
          <ac:picMkLst>
            <pc:docMk/>
            <pc:sldMk cId="2130728503" sldId="264"/>
            <ac:picMk id="4" creationId="{43682EE4-7837-9D77-0766-7166769E471F}"/>
          </ac:picMkLst>
        </pc:picChg>
        <pc:picChg chg="add del mod">
          <ac:chgData name="Mark White" userId="970a3075-d4fa-4524-ba45-21dcb852d501" providerId="ADAL" clId="{E967C10F-4404-5B58-8798-7E1CEE46F5CD}" dt="2026-02-25T14:58:34.153" v="1595" actId="478"/>
          <ac:picMkLst>
            <pc:docMk/>
            <pc:sldMk cId="2130728503" sldId="264"/>
            <ac:picMk id="4" creationId="{F68E889A-1245-6F85-FB06-F4AD946FCFE0}"/>
          </ac:picMkLst>
        </pc:picChg>
        <pc:picChg chg="add mod modCrop">
          <ac:chgData name="Mark White" userId="970a3075-d4fa-4524-ba45-21dcb852d501" providerId="ADAL" clId="{E967C10F-4404-5B58-8798-7E1CEE46F5CD}" dt="2026-02-25T14:59:55.666" v="1615" actId="1076"/>
          <ac:picMkLst>
            <pc:docMk/>
            <pc:sldMk cId="2130728503" sldId="264"/>
            <ac:picMk id="5" creationId="{20F00292-3728-E9BB-060D-E80833E6C999}"/>
          </ac:picMkLst>
        </pc:picChg>
        <pc:picChg chg="add del mod">
          <ac:chgData name="Mark White" userId="970a3075-d4fa-4524-ba45-21dcb852d501" providerId="ADAL" clId="{E967C10F-4404-5B58-8798-7E1CEE46F5CD}" dt="2026-02-25T14:58:34.722" v="1596" actId="478"/>
          <ac:picMkLst>
            <pc:docMk/>
            <pc:sldMk cId="2130728503" sldId="264"/>
            <ac:picMk id="6" creationId="{3F68A082-4DC9-E771-DA17-794F88DB95A0}"/>
          </ac:picMkLst>
        </pc:picChg>
        <pc:picChg chg="del">
          <ac:chgData name="Mark White" userId="970a3075-d4fa-4524-ba45-21dcb852d501" providerId="ADAL" clId="{E967C10F-4404-5B58-8798-7E1CEE46F5CD}" dt="2026-02-25T09:12:25.452" v="829" actId="478"/>
          <ac:picMkLst>
            <pc:docMk/>
            <pc:sldMk cId="2130728503" sldId="264"/>
            <ac:picMk id="6" creationId="{EF6ABD99-B728-0C1E-34CE-AE57DA6B92DE}"/>
          </ac:picMkLst>
        </pc:picChg>
        <pc:picChg chg="del">
          <ac:chgData name="Mark White" userId="970a3075-d4fa-4524-ba45-21dcb852d501" providerId="ADAL" clId="{E967C10F-4404-5B58-8798-7E1CEE46F5CD}" dt="2026-02-25T09:12:32.311" v="843" actId="478"/>
          <ac:picMkLst>
            <pc:docMk/>
            <pc:sldMk cId="2130728503" sldId="264"/>
            <ac:picMk id="7" creationId="{76D12851-9CF8-253E-5A75-7E822A38AF39}"/>
          </ac:picMkLst>
        </pc:picChg>
        <pc:picChg chg="add mod modCrop">
          <ac:chgData name="Mark White" userId="970a3075-d4fa-4524-ba45-21dcb852d501" providerId="ADAL" clId="{E967C10F-4404-5B58-8798-7E1CEE46F5CD}" dt="2026-02-25T15:00:05.264" v="1619" actId="732"/>
          <ac:picMkLst>
            <pc:docMk/>
            <pc:sldMk cId="2130728503" sldId="264"/>
            <ac:picMk id="8" creationId="{746D23DD-9805-B44F-2110-8808469DFA78}"/>
          </ac:picMkLst>
        </pc:picChg>
        <pc:picChg chg="del mod">
          <ac:chgData name="Mark White" userId="970a3075-d4fa-4524-ba45-21dcb852d501" providerId="ADAL" clId="{E967C10F-4404-5B58-8798-7E1CEE46F5CD}" dt="2026-02-25T09:12:30.990" v="840" actId="478"/>
          <ac:picMkLst>
            <pc:docMk/>
            <pc:sldMk cId="2130728503" sldId="264"/>
            <ac:picMk id="31" creationId="{AC7AE6D8-33D2-2B72-F8CE-53773B290CED}"/>
          </ac:picMkLst>
        </pc:picChg>
        <pc:picChg chg="del">
          <ac:chgData name="Mark White" userId="970a3075-d4fa-4524-ba45-21dcb852d501" providerId="ADAL" clId="{E967C10F-4404-5B58-8798-7E1CEE46F5CD}" dt="2026-02-25T09:12:30.525" v="838" actId="478"/>
          <ac:picMkLst>
            <pc:docMk/>
            <pc:sldMk cId="2130728503" sldId="264"/>
            <ac:picMk id="68" creationId="{DE1EDEE5-A047-B420-7EFD-D9F1AE05FD83}"/>
          </ac:picMkLst>
        </pc:picChg>
        <pc:picChg chg="del">
          <ac:chgData name="Mark White" userId="970a3075-d4fa-4524-ba45-21dcb852d501" providerId="ADAL" clId="{E967C10F-4404-5B58-8798-7E1CEE46F5CD}" dt="2026-02-25T09:12:23.593" v="825" actId="478"/>
          <ac:picMkLst>
            <pc:docMk/>
            <pc:sldMk cId="2130728503" sldId="264"/>
            <ac:picMk id="78" creationId="{0F201AD8-4E9C-6E0C-D565-2DA34F9E2897}"/>
          </ac:picMkLst>
        </pc:picChg>
        <pc:picChg chg="del">
          <ac:chgData name="Mark White" userId="970a3075-d4fa-4524-ba45-21dcb852d501" providerId="ADAL" clId="{E967C10F-4404-5B58-8798-7E1CEE46F5CD}" dt="2026-02-25T09:12:23.982" v="826" actId="478"/>
          <ac:picMkLst>
            <pc:docMk/>
            <pc:sldMk cId="2130728503" sldId="264"/>
            <ac:picMk id="82" creationId="{5EBC574C-65A2-06D7-B98A-8E6B0FE957B9}"/>
          </ac:picMkLst>
        </pc:picChg>
        <pc:picChg chg="del mod">
          <ac:chgData name="Mark White" userId="970a3075-d4fa-4524-ba45-21dcb852d501" providerId="ADAL" clId="{E967C10F-4404-5B58-8798-7E1CEE46F5CD}" dt="2026-02-25T09:12:29.246" v="836" actId="478"/>
          <ac:picMkLst>
            <pc:docMk/>
            <pc:sldMk cId="2130728503" sldId="264"/>
            <ac:picMk id="84" creationId="{EBC61CAB-E669-07EE-DD56-60D4935F3053}"/>
          </ac:picMkLst>
        </pc:picChg>
        <pc:picChg chg="del">
          <ac:chgData name="Mark White" userId="970a3075-d4fa-4524-ba45-21dcb852d501" providerId="ADAL" clId="{E967C10F-4404-5B58-8798-7E1CEE46F5CD}" dt="2026-02-25T09:12:28.737" v="834" actId="478"/>
          <ac:picMkLst>
            <pc:docMk/>
            <pc:sldMk cId="2130728503" sldId="264"/>
            <ac:picMk id="86" creationId="{95344E58-E0B5-6682-3004-6AB2F1B09373}"/>
          </ac:picMkLst>
        </pc:picChg>
        <pc:picChg chg="del">
          <ac:chgData name="Mark White" userId="970a3075-d4fa-4524-ba45-21dcb852d501" providerId="ADAL" clId="{E967C10F-4404-5B58-8798-7E1CEE46F5CD}" dt="2026-02-25T09:12:21.935" v="822" actId="478"/>
          <ac:picMkLst>
            <pc:docMk/>
            <pc:sldMk cId="2130728503" sldId="264"/>
            <ac:picMk id="90" creationId="{D758145C-D619-90FA-D674-651539C44C5B}"/>
          </ac:picMkLst>
        </pc:picChg>
        <pc:picChg chg="del">
          <ac:chgData name="Mark White" userId="970a3075-d4fa-4524-ba45-21dcb852d501" providerId="ADAL" clId="{E967C10F-4404-5B58-8798-7E1CEE46F5CD}" dt="2026-02-25T09:12:22.380" v="823" actId="478"/>
          <ac:picMkLst>
            <pc:docMk/>
            <pc:sldMk cId="2130728503" sldId="264"/>
            <ac:picMk id="92" creationId="{C72882AA-4D76-31F2-DEEC-1DB884AB7B3E}"/>
          </ac:picMkLst>
        </pc:picChg>
        <pc:picChg chg="del">
          <ac:chgData name="Mark White" userId="970a3075-d4fa-4524-ba45-21dcb852d501" providerId="ADAL" clId="{E967C10F-4404-5B58-8798-7E1CEE46F5CD}" dt="2026-02-25T09:12:20.353" v="819" actId="478"/>
          <ac:picMkLst>
            <pc:docMk/>
            <pc:sldMk cId="2130728503" sldId="264"/>
            <ac:picMk id="94" creationId="{115FF6C3-6364-23B5-8E16-B001F29BB95A}"/>
          </ac:picMkLst>
        </pc:picChg>
        <pc:picChg chg="del">
          <ac:chgData name="Mark White" userId="970a3075-d4fa-4524-ba45-21dcb852d501" providerId="ADAL" clId="{E967C10F-4404-5B58-8798-7E1CEE46F5CD}" dt="2026-02-25T09:12:20.832" v="820" actId="478"/>
          <ac:picMkLst>
            <pc:docMk/>
            <pc:sldMk cId="2130728503" sldId="264"/>
            <ac:picMk id="96" creationId="{3980F802-FE63-50DA-7E11-7EA8E0821E55}"/>
          </ac:picMkLst>
        </pc:picChg>
        <pc:picChg chg="del">
          <ac:chgData name="Mark White" userId="970a3075-d4fa-4524-ba45-21dcb852d501" providerId="ADAL" clId="{E967C10F-4404-5B58-8798-7E1CEE46F5CD}" dt="2026-02-25T09:12:27.030" v="831" actId="478"/>
          <ac:picMkLst>
            <pc:docMk/>
            <pc:sldMk cId="2130728503" sldId="264"/>
            <ac:picMk id="98" creationId="{DFED1FC8-D4B6-B0FF-EED2-25B3248C7DD0}"/>
          </ac:picMkLst>
        </pc:picChg>
        <pc:picChg chg="del">
          <ac:chgData name="Mark White" userId="970a3075-d4fa-4524-ba45-21dcb852d501" providerId="ADAL" clId="{E967C10F-4404-5B58-8798-7E1CEE46F5CD}" dt="2026-02-25T09:12:27.429" v="832" actId="478"/>
          <ac:picMkLst>
            <pc:docMk/>
            <pc:sldMk cId="2130728503" sldId="264"/>
            <ac:picMk id="100" creationId="{C011359A-96FC-D670-4F4A-FF3F5E3F555B}"/>
          </ac:picMkLst>
        </pc:picChg>
        <pc:picChg chg="del mod">
          <ac:chgData name="Mark White" userId="970a3075-d4fa-4524-ba45-21dcb852d501" providerId="ADAL" clId="{E967C10F-4404-5B58-8798-7E1CEE46F5CD}" dt="2026-02-25T14:33:19.167" v="1314" actId="478"/>
          <ac:picMkLst>
            <pc:docMk/>
            <pc:sldMk cId="2130728503" sldId="264"/>
            <ac:picMk id="102" creationId="{62FBBAF4-6307-494E-93F0-27FAC60C5CD3}"/>
          </ac:picMkLst>
        </pc:picChg>
        <pc:picChg chg="del mod">
          <ac:chgData name="Mark White" userId="970a3075-d4fa-4524-ba45-21dcb852d501" providerId="ADAL" clId="{E967C10F-4404-5B58-8798-7E1CEE46F5CD}" dt="2026-02-25T14:33:19.701" v="1315" actId="478"/>
          <ac:picMkLst>
            <pc:docMk/>
            <pc:sldMk cId="2130728503" sldId="264"/>
            <ac:picMk id="104" creationId="{750CF6EE-D2D8-3271-00B2-DA96604549C5}"/>
          </ac:picMkLst>
        </pc:picChg>
      </pc:sldChg>
      <pc:sldChg chg="addSp delSp modSp add mod modNotesTx">
        <pc:chgData name="Mark White" userId="970a3075-d4fa-4524-ba45-21dcb852d501" providerId="ADAL" clId="{E967C10F-4404-5B58-8798-7E1CEE46F5CD}" dt="2026-02-25T14:48:29.623" v="1364" actId="732"/>
        <pc:sldMkLst>
          <pc:docMk/>
          <pc:sldMk cId="3655224053" sldId="265"/>
        </pc:sldMkLst>
        <pc:spChg chg="mod">
          <ac:chgData name="Mark White" userId="970a3075-d4fa-4524-ba45-21dcb852d501" providerId="ADAL" clId="{E967C10F-4404-5B58-8798-7E1CEE46F5CD}" dt="2026-02-25T14:48:19.478" v="1363" actId="166"/>
          <ac:spMkLst>
            <pc:docMk/>
            <pc:sldMk cId="3655224053" sldId="265"/>
            <ac:spMk id="2" creationId="{91E4E73F-D866-6F5F-5644-522C1EB43885}"/>
          </ac:spMkLst>
        </pc:spChg>
        <pc:grpChg chg="mod">
          <ac:chgData name="Mark White" userId="970a3075-d4fa-4524-ba45-21dcb852d501" providerId="ADAL" clId="{E967C10F-4404-5B58-8798-7E1CEE46F5CD}" dt="2026-02-25T14:48:19.478" v="1363" actId="166"/>
          <ac:grpSpMkLst>
            <pc:docMk/>
            <pc:sldMk cId="3655224053" sldId="265"/>
            <ac:grpSpMk id="54" creationId="{928A0750-6BDC-40E5-7434-89D34D8A5AC1}"/>
          </ac:grpSpMkLst>
        </pc:grpChg>
        <pc:picChg chg="del">
          <ac:chgData name="Mark White" userId="970a3075-d4fa-4524-ba45-21dcb852d501" providerId="ADAL" clId="{E967C10F-4404-5B58-8798-7E1CEE46F5CD}" dt="2026-02-25T14:27:36.756" v="1171" actId="478"/>
          <ac:picMkLst>
            <pc:docMk/>
            <pc:sldMk cId="3655224053" sldId="265"/>
            <ac:picMk id="3" creationId="{3E356810-7581-FE64-C5E6-885D6224DCB0}"/>
          </ac:picMkLst>
        </pc:picChg>
        <pc:picChg chg="add mod modCrop">
          <ac:chgData name="Mark White" userId="970a3075-d4fa-4524-ba45-21dcb852d501" providerId="ADAL" clId="{E967C10F-4404-5B58-8798-7E1CEE46F5CD}" dt="2026-02-25T14:48:00.201" v="1357" actId="1076"/>
          <ac:picMkLst>
            <pc:docMk/>
            <pc:sldMk cId="3655224053" sldId="265"/>
            <ac:picMk id="4" creationId="{5ACA0D2C-74DB-4FF4-69F5-5E847823381F}"/>
          </ac:picMkLst>
        </pc:picChg>
        <pc:picChg chg="add del mod">
          <ac:chgData name="Mark White" userId="970a3075-d4fa-4524-ba45-21dcb852d501" providerId="ADAL" clId="{E967C10F-4404-5B58-8798-7E1CEE46F5CD}" dt="2026-02-25T14:47:07.335" v="1338" actId="478"/>
          <ac:picMkLst>
            <pc:docMk/>
            <pc:sldMk cId="3655224053" sldId="265"/>
            <ac:picMk id="5" creationId="{91BDC826-4556-7AA4-9044-E063DF23C0E0}"/>
          </ac:picMkLst>
        </pc:picChg>
        <pc:picChg chg="add mod modCrop">
          <ac:chgData name="Mark White" userId="970a3075-d4fa-4524-ba45-21dcb852d501" providerId="ADAL" clId="{E967C10F-4404-5B58-8798-7E1CEE46F5CD}" dt="2026-02-25T14:48:29.623" v="1364" actId="732"/>
          <ac:picMkLst>
            <pc:docMk/>
            <pc:sldMk cId="3655224053" sldId="265"/>
            <ac:picMk id="7" creationId="{51721DF3-BA6A-C2EE-C06D-BBA916E3E411}"/>
          </ac:picMkLst>
        </pc:picChg>
        <pc:picChg chg="del">
          <ac:chgData name="Mark White" userId="970a3075-d4fa-4524-ba45-21dcb852d501" providerId="ADAL" clId="{E967C10F-4404-5B58-8798-7E1CEE46F5CD}" dt="2026-02-25T14:27:18.663" v="1164" actId="478"/>
          <ac:picMkLst>
            <pc:docMk/>
            <pc:sldMk cId="3655224053" sldId="265"/>
            <ac:picMk id="7" creationId="{76D12851-9CF8-253E-5A75-7E822A38AF39}"/>
          </ac:picMkLst>
        </pc:picChg>
        <pc:picChg chg="add del mod">
          <ac:chgData name="Mark White" userId="970a3075-d4fa-4524-ba45-21dcb852d501" providerId="ADAL" clId="{E967C10F-4404-5B58-8798-7E1CEE46F5CD}" dt="2026-02-25T14:47:08.202" v="1339" actId="478"/>
          <ac:picMkLst>
            <pc:docMk/>
            <pc:sldMk cId="3655224053" sldId="265"/>
            <ac:picMk id="8" creationId="{900C41EB-18A3-BAB9-D262-D8F8A05B0031}"/>
          </ac:picMkLst>
        </pc:picChg>
      </pc:sldChg>
    </pc:docChg>
  </pc:docChgLst>
  <pc:docChgLst>
    <pc:chgData name="Mark White" userId="970a3075-d4fa-4524-ba45-21dcb852d501" providerId="ADAL" clId="{49D6252A-CA36-5D09-8D0C-515C37E9596A}"/>
    <pc:docChg chg="undo custSel addSld delSld modSld">
      <pc:chgData name="Mark White" userId="970a3075-d4fa-4524-ba45-21dcb852d501" providerId="ADAL" clId="{49D6252A-CA36-5D09-8D0C-515C37E9596A}" dt="2026-02-24T13:00:50.439" v="158"/>
      <pc:docMkLst>
        <pc:docMk/>
      </pc:docMkLst>
      <pc:sldChg chg="addSp delSp modSp add del mod delAnim modAnim">
        <pc:chgData name="Mark White" userId="970a3075-d4fa-4524-ba45-21dcb852d501" providerId="ADAL" clId="{49D6252A-CA36-5D09-8D0C-515C37E9596A}" dt="2026-02-24T13:00:17.565" v="145"/>
        <pc:sldMkLst>
          <pc:docMk/>
          <pc:sldMk cId="2143661851" sldId="256"/>
        </pc:sldMkLst>
        <pc:spChg chg="del topLvl">
          <ac:chgData name="Mark White" userId="970a3075-d4fa-4524-ba45-21dcb852d501" providerId="ADAL" clId="{49D6252A-CA36-5D09-8D0C-515C37E9596A}" dt="2026-02-24T12:28:13.521" v="52" actId="478"/>
          <ac:spMkLst>
            <pc:docMk/>
            <pc:sldMk cId="2143661851" sldId="256"/>
            <ac:spMk id="19" creationId="{2B04EFA0-D7F9-2655-8AAC-82BA295E729B}"/>
          </ac:spMkLst>
        </pc:spChg>
        <pc:spChg chg="mod">
          <ac:chgData name="Mark White" userId="970a3075-d4fa-4524-ba45-21dcb852d501" providerId="ADAL" clId="{49D6252A-CA36-5D09-8D0C-515C37E9596A}" dt="2026-02-24T12:24:45.091" v="35" actId="1076"/>
          <ac:spMkLst>
            <pc:docMk/>
            <pc:sldMk cId="2143661851" sldId="256"/>
            <ac:spMk id="22" creationId="{0C1FB7AE-28D5-4919-7C64-70F3FEE7DA90}"/>
          </ac:spMkLst>
        </pc:spChg>
        <pc:spChg chg="del mod topLvl">
          <ac:chgData name="Mark White" userId="970a3075-d4fa-4524-ba45-21dcb852d501" providerId="ADAL" clId="{49D6252A-CA36-5D09-8D0C-515C37E9596A}" dt="2026-02-24T12:28:21.096" v="54" actId="478"/>
          <ac:spMkLst>
            <pc:docMk/>
            <pc:sldMk cId="2143661851" sldId="256"/>
            <ac:spMk id="49" creationId="{9E0ABF8D-D1E3-9F77-67C7-4131AB2289F7}"/>
          </ac:spMkLst>
        </pc:spChg>
        <pc:spChg chg="mod">
          <ac:chgData name="Mark White" userId="970a3075-d4fa-4524-ba45-21dcb852d501" providerId="ADAL" clId="{49D6252A-CA36-5D09-8D0C-515C37E9596A}" dt="2026-02-24T12:24:45.091" v="35" actId="1076"/>
          <ac:spMkLst>
            <pc:docMk/>
            <pc:sldMk cId="2143661851" sldId="256"/>
            <ac:spMk id="50" creationId="{766A6346-3FF1-EE63-3ACB-D817A328E15F}"/>
          </ac:spMkLst>
        </pc:spChg>
        <pc:spChg chg="mod topLvl">
          <ac:chgData name="Mark White" userId="970a3075-d4fa-4524-ba45-21dcb852d501" providerId="ADAL" clId="{49D6252A-CA36-5D09-8D0C-515C37E9596A}" dt="2026-02-24T12:59:55.677" v="143" actId="165"/>
          <ac:spMkLst>
            <pc:docMk/>
            <pc:sldMk cId="2143661851" sldId="256"/>
            <ac:spMk id="107" creationId="{24D023A2-656B-2D6A-A99F-5C2834AA90D0}"/>
          </ac:spMkLst>
        </pc:spChg>
        <pc:spChg chg="mod topLvl">
          <ac:chgData name="Mark White" userId="970a3075-d4fa-4524-ba45-21dcb852d501" providerId="ADAL" clId="{49D6252A-CA36-5D09-8D0C-515C37E9596A}" dt="2026-02-24T12:59:55.677" v="143" actId="165"/>
          <ac:spMkLst>
            <pc:docMk/>
            <pc:sldMk cId="2143661851" sldId="256"/>
            <ac:spMk id="108" creationId="{852B3D03-BC50-33CA-2968-870B413EB703}"/>
          </ac:spMkLst>
        </pc:spChg>
        <pc:grpChg chg="add del mod">
          <ac:chgData name="Mark White" userId="970a3075-d4fa-4524-ba45-21dcb852d501" providerId="ADAL" clId="{49D6252A-CA36-5D09-8D0C-515C37E9596A}" dt="2026-02-24T12:44:35.288" v="101" actId="165"/>
          <ac:grpSpMkLst>
            <pc:docMk/>
            <pc:sldMk cId="2143661851" sldId="256"/>
            <ac:grpSpMk id="8" creationId="{6A1900AF-E630-1B74-1548-8C9766BAA07C}"/>
          </ac:grpSpMkLst>
        </pc:grpChg>
        <pc:grpChg chg="add del mod">
          <ac:chgData name="Mark White" userId="970a3075-d4fa-4524-ba45-21dcb852d501" providerId="ADAL" clId="{49D6252A-CA36-5D09-8D0C-515C37E9596A}" dt="2026-02-24T12:47:38.493" v="121" actId="165"/>
          <ac:grpSpMkLst>
            <pc:docMk/>
            <pc:sldMk cId="2143661851" sldId="256"/>
            <ac:grpSpMk id="9" creationId="{1CD4BD36-B1F1-DE88-D9A6-112E28F2055A}"/>
          </ac:grpSpMkLst>
        </pc:grpChg>
        <pc:grpChg chg="add del">
          <ac:chgData name="Mark White" userId="970a3075-d4fa-4524-ba45-21dcb852d501" providerId="ADAL" clId="{49D6252A-CA36-5D09-8D0C-515C37E9596A}" dt="2026-02-24T12:47:17.111" v="115" actId="164"/>
          <ac:grpSpMkLst>
            <pc:docMk/>
            <pc:sldMk cId="2143661851" sldId="256"/>
            <ac:grpSpMk id="10" creationId="{4CFD0882-DD7D-ABAD-DC6E-DCF51F318000}"/>
          </ac:grpSpMkLst>
        </pc:grpChg>
        <pc:grpChg chg="add del mod">
          <ac:chgData name="Mark White" userId="970a3075-d4fa-4524-ba45-21dcb852d501" providerId="ADAL" clId="{49D6252A-CA36-5D09-8D0C-515C37E9596A}" dt="2026-02-24T12:59:55.677" v="143" actId="165"/>
          <ac:grpSpMkLst>
            <pc:docMk/>
            <pc:sldMk cId="2143661851" sldId="256"/>
            <ac:grpSpMk id="12" creationId="{7F5974E3-92D6-C505-6858-F20C1BD004F0}"/>
          </ac:grpSpMkLst>
        </pc:grpChg>
        <pc:grpChg chg="del">
          <ac:chgData name="Mark White" userId="970a3075-d4fa-4524-ba45-21dcb852d501" providerId="ADAL" clId="{49D6252A-CA36-5D09-8D0C-515C37E9596A}" dt="2026-02-24T12:28:09.345" v="51" actId="478"/>
          <ac:grpSpMkLst>
            <pc:docMk/>
            <pc:sldMk cId="2143661851" sldId="256"/>
            <ac:grpSpMk id="35" creationId="{EB557CA5-698B-4C15-4516-F82BC909240E}"/>
          </ac:grpSpMkLst>
        </pc:grpChg>
        <pc:grpChg chg="del">
          <ac:chgData name="Mark White" userId="970a3075-d4fa-4524-ba45-21dcb852d501" providerId="ADAL" clId="{49D6252A-CA36-5D09-8D0C-515C37E9596A}" dt="2026-02-24T12:23:33.538" v="26" actId="478"/>
          <ac:grpSpMkLst>
            <pc:docMk/>
            <pc:sldMk cId="2143661851" sldId="256"/>
            <ac:grpSpMk id="38" creationId="{4C9FC1BE-D962-8D1B-E3CF-E431F1BC882C}"/>
          </ac:grpSpMkLst>
        </pc:grpChg>
        <pc:grpChg chg="mod">
          <ac:chgData name="Mark White" userId="970a3075-d4fa-4524-ba45-21dcb852d501" providerId="ADAL" clId="{49D6252A-CA36-5D09-8D0C-515C37E9596A}" dt="2026-02-24T12:44:04.338" v="99" actId="1076"/>
          <ac:grpSpMkLst>
            <pc:docMk/>
            <pc:sldMk cId="2143661851" sldId="256"/>
            <ac:grpSpMk id="54" creationId="{928A0750-6BDC-40E5-7434-89D34D8A5AC1}"/>
          </ac:grpSpMkLst>
        </pc:grpChg>
        <pc:grpChg chg="mod">
          <ac:chgData name="Mark White" userId="970a3075-d4fa-4524-ba45-21dcb852d501" providerId="ADAL" clId="{49D6252A-CA36-5D09-8D0C-515C37E9596A}" dt="2026-02-24T12:21:14.757" v="20" actId="1076"/>
          <ac:grpSpMkLst>
            <pc:docMk/>
            <pc:sldMk cId="2143661851" sldId="256"/>
            <ac:grpSpMk id="55" creationId="{BAA2ED0B-8B0F-A022-7442-0925AC712DF0}"/>
          </ac:grpSpMkLst>
        </pc:grpChg>
        <pc:grpChg chg="mod">
          <ac:chgData name="Mark White" userId="970a3075-d4fa-4524-ba45-21dcb852d501" providerId="ADAL" clId="{49D6252A-CA36-5D09-8D0C-515C37E9596A}" dt="2026-02-24T12:21:25.945" v="22" actId="1076"/>
          <ac:grpSpMkLst>
            <pc:docMk/>
            <pc:sldMk cId="2143661851" sldId="256"/>
            <ac:grpSpMk id="56" creationId="{6947323D-4814-3E4F-7477-261569FA20E7}"/>
          </ac:grpSpMkLst>
        </pc:grpChg>
        <pc:grpChg chg="mod">
          <ac:chgData name="Mark White" userId="970a3075-d4fa-4524-ba45-21dcb852d501" providerId="ADAL" clId="{49D6252A-CA36-5D09-8D0C-515C37E9596A}" dt="2026-02-24T12:29:04.515" v="56" actId="1076"/>
          <ac:grpSpMkLst>
            <pc:docMk/>
            <pc:sldMk cId="2143661851" sldId="256"/>
            <ac:grpSpMk id="57" creationId="{37E03FB3-5D05-9A59-D1B8-96E5F4972CB9}"/>
          </ac:grpSpMkLst>
        </pc:grpChg>
        <pc:grpChg chg="del mod">
          <ac:chgData name="Mark White" userId="970a3075-d4fa-4524-ba45-21dcb852d501" providerId="ADAL" clId="{49D6252A-CA36-5D09-8D0C-515C37E9596A}" dt="2026-02-24T12:28:13.521" v="52" actId="478"/>
          <ac:grpSpMkLst>
            <pc:docMk/>
            <pc:sldMk cId="2143661851" sldId="256"/>
            <ac:grpSpMk id="58" creationId="{24D220AF-1883-3923-4F05-C243CE792875}"/>
          </ac:grpSpMkLst>
        </pc:grpChg>
        <pc:grpChg chg="mod">
          <ac:chgData name="Mark White" userId="970a3075-d4fa-4524-ba45-21dcb852d501" providerId="ADAL" clId="{49D6252A-CA36-5D09-8D0C-515C37E9596A}" dt="2026-02-24T12:24:46.558" v="36" actId="1076"/>
          <ac:grpSpMkLst>
            <pc:docMk/>
            <pc:sldMk cId="2143661851" sldId="256"/>
            <ac:grpSpMk id="59" creationId="{EF7A10D0-3BCC-8279-945F-1435B6865DE0}"/>
          </ac:grpSpMkLst>
        </pc:grpChg>
        <pc:grpChg chg="mod">
          <ac:chgData name="Mark White" userId="970a3075-d4fa-4524-ba45-21dcb852d501" providerId="ADAL" clId="{49D6252A-CA36-5D09-8D0C-515C37E9596A}" dt="2026-02-24T12:25:16.635" v="41" actId="1076"/>
          <ac:grpSpMkLst>
            <pc:docMk/>
            <pc:sldMk cId="2143661851" sldId="256"/>
            <ac:grpSpMk id="62" creationId="{587870B6-AF04-C8A4-E33F-0D1FA29C5F92}"/>
          </ac:grpSpMkLst>
        </pc:grpChg>
        <pc:grpChg chg="del mod">
          <ac:chgData name="Mark White" userId="970a3075-d4fa-4524-ba45-21dcb852d501" providerId="ADAL" clId="{49D6252A-CA36-5D09-8D0C-515C37E9596A}" dt="2026-02-24T12:42:02.853" v="88" actId="165"/>
          <ac:grpSpMkLst>
            <pc:docMk/>
            <pc:sldMk cId="2143661851" sldId="256"/>
            <ac:grpSpMk id="105" creationId="{E944E4FF-8029-5A1F-F131-0E7491FABF40}"/>
          </ac:grpSpMkLst>
        </pc:grpChg>
        <pc:grpChg chg="del">
          <ac:chgData name="Mark White" userId="970a3075-d4fa-4524-ba45-21dcb852d501" providerId="ADAL" clId="{49D6252A-CA36-5D09-8D0C-515C37E9596A}" dt="2026-02-24T12:25:43.697" v="43" actId="478"/>
          <ac:grpSpMkLst>
            <pc:docMk/>
            <pc:sldMk cId="2143661851" sldId="256"/>
            <ac:grpSpMk id="106" creationId="{DE9A67E4-5F73-8DE7-30B0-2A96558AE47C}"/>
          </ac:grpSpMkLst>
        </pc:grpChg>
        <pc:picChg chg="add mod">
          <ac:chgData name="Mark White" userId="970a3075-d4fa-4524-ba45-21dcb852d501" providerId="ADAL" clId="{49D6252A-CA36-5D09-8D0C-515C37E9596A}" dt="2026-02-24T12:24:22.259" v="29" actId="166"/>
          <ac:picMkLst>
            <pc:docMk/>
            <pc:sldMk cId="2143661851" sldId="256"/>
            <ac:picMk id="2" creationId="{BC782F62-23AE-2AFE-0AA1-D48B036FAE78}"/>
          </ac:picMkLst>
        </pc:picChg>
        <pc:picChg chg="add mod topLvl">
          <ac:chgData name="Mark White" userId="970a3075-d4fa-4524-ba45-21dcb852d501" providerId="ADAL" clId="{49D6252A-CA36-5D09-8D0C-515C37E9596A}" dt="2026-02-24T12:59:55.677" v="143" actId="165"/>
          <ac:picMkLst>
            <pc:docMk/>
            <pc:sldMk cId="2143661851" sldId="256"/>
            <ac:picMk id="5" creationId="{7522D658-2A3F-0F8F-9A13-8D511BB4EEA5}"/>
          </ac:picMkLst>
        </pc:picChg>
        <pc:picChg chg="del">
          <ac:chgData name="Mark White" userId="970a3075-d4fa-4524-ba45-21dcb852d501" providerId="ADAL" clId="{49D6252A-CA36-5D09-8D0C-515C37E9596A}" dt="2026-02-24T12:28:09.345" v="51" actId="478"/>
          <ac:picMkLst>
            <pc:docMk/>
            <pc:sldMk cId="2143661851" sldId="256"/>
            <ac:picMk id="27" creationId="{F7A44FBC-15BE-2339-8241-137C2A5BC67F}"/>
          </ac:picMkLst>
        </pc:picChg>
        <pc:picChg chg="mod">
          <ac:chgData name="Mark White" userId="970a3075-d4fa-4524-ba45-21dcb852d501" providerId="ADAL" clId="{49D6252A-CA36-5D09-8D0C-515C37E9596A}" dt="2026-02-24T12:24:45.091" v="35" actId="1076"/>
          <ac:picMkLst>
            <pc:docMk/>
            <pc:sldMk cId="2143661851" sldId="256"/>
            <ac:picMk id="28" creationId="{2D168940-CD2D-3E0C-20E7-884A1AFDF920}"/>
          </ac:picMkLst>
        </pc:picChg>
        <pc:picChg chg="del mod">
          <ac:chgData name="Mark White" userId="970a3075-d4fa-4524-ba45-21dcb852d501" providerId="ADAL" clId="{49D6252A-CA36-5D09-8D0C-515C37E9596A}" dt="2026-02-24T12:23:33.538" v="26" actId="478"/>
          <ac:picMkLst>
            <pc:docMk/>
            <pc:sldMk cId="2143661851" sldId="256"/>
            <ac:picMk id="32" creationId="{AB95054A-C8F0-909B-1411-32624298F933}"/>
          </ac:picMkLst>
        </pc:picChg>
        <pc:picChg chg="del">
          <ac:chgData name="Mark White" userId="970a3075-d4fa-4524-ba45-21dcb852d501" providerId="ADAL" clId="{49D6252A-CA36-5D09-8D0C-515C37E9596A}" dt="2026-02-24T12:25:43.697" v="43" actId="478"/>
          <ac:picMkLst>
            <pc:docMk/>
            <pc:sldMk cId="2143661851" sldId="256"/>
            <ac:picMk id="109" creationId="{803DEF85-B3FB-EBEC-3A46-CD7CB29412C4}"/>
          </ac:picMkLst>
        </pc:picChg>
      </pc:sldChg>
      <pc:sldChg chg="delSp modSp add mod delAnim modAnim">
        <pc:chgData name="Mark White" userId="970a3075-d4fa-4524-ba45-21dcb852d501" providerId="ADAL" clId="{49D6252A-CA36-5D09-8D0C-515C37E9596A}" dt="2026-02-24T13:00:50.439" v="158"/>
        <pc:sldMkLst>
          <pc:docMk/>
          <pc:sldMk cId="1184486624" sldId="257"/>
        </pc:sldMkLst>
        <pc:grpChg chg="del">
          <ac:chgData name="Mark White" userId="970a3075-d4fa-4524-ba45-21dcb852d501" providerId="ADAL" clId="{49D6252A-CA36-5D09-8D0C-515C37E9596A}" dt="2026-02-24T13:00:24.761" v="147" actId="478"/>
          <ac:grpSpMkLst>
            <pc:docMk/>
            <pc:sldMk cId="1184486624" sldId="257"/>
            <ac:grpSpMk id="54" creationId="{928A0750-6BDC-40E5-7434-89D34D8A5AC1}"/>
          </ac:grpSpMkLst>
        </pc:grpChg>
        <pc:grpChg chg="del mod">
          <ac:chgData name="Mark White" userId="970a3075-d4fa-4524-ba45-21dcb852d501" providerId="ADAL" clId="{49D6252A-CA36-5D09-8D0C-515C37E9596A}" dt="2026-02-24T13:00:25.987" v="149" actId="478"/>
          <ac:grpSpMkLst>
            <pc:docMk/>
            <pc:sldMk cId="1184486624" sldId="257"/>
            <ac:grpSpMk id="55" creationId="{BAA2ED0B-8B0F-A022-7442-0925AC712DF0}"/>
          </ac:grpSpMkLst>
        </pc:grpChg>
        <pc:grpChg chg="del">
          <ac:chgData name="Mark White" userId="970a3075-d4fa-4524-ba45-21dcb852d501" providerId="ADAL" clId="{49D6252A-CA36-5D09-8D0C-515C37E9596A}" dt="2026-02-24T13:00:26.617" v="150" actId="478"/>
          <ac:grpSpMkLst>
            <pc:docMk/>
            <pc:sldMk cId="1184486624" sldId="257"/>
            <ac:grpSpMk id="56" creationId="{6947323D-4814-3E4F-7477-261569FA20E7}"/>
          </ac:grpSpMkLst>
        </pc:grpChg>
        <pc:grpChg chg="del">
          <ac:chgData name="Mark White" userId="970a3075-d4fa-4524-ba45-21dcb852d501" providerId="ADAL" clId="{49D6252A-CA36-5D09-8D0C-515C37E9596A}" dt="2026-02-24T13:00:27.202" v="151" actId="478"/>
          <ac:grpSpMkLst>
            <pc:docMk/>
            <pc:sldMk cId="1184486624" sldId="257"/>
            <ac:grpSpMk id="57" creationId="{37E03FB3-5D05-9A59-D1B8-96E5F4972CB9}"/>
          </ac:grpSpMkLst>
        </pc:grpChg>
        <pc:grpChg chg="del mod">
          <ac:chgData name="Mark White" userId="970a3075-d4fa-4524-ba45-21dcb852d501" providerId="ADAL" clId="{49D6252A-CA36-5D09-8D0C-515C37E9596A}" dt="2026-02-24T13:00:27.773" v="153" actId="478"/>
          <ac:grpSpMkLst>
            <pc:docMk/>
            <pc:sldMk cId="1184486624" sldId="257"/>
            <ac:grpSpMk id="59" creationId="{EF7A10D0-3BCC-8279-945F-1435B6865DE0}"/>
          </ac:grpSpMkLst>
        </pc:grpChg>
        <pc:grpChg chg="del mod">
          <ac:chgData name="Mark White" userId="970a3075-d4fa-4524-ba45-21dcb852d501" providerId="ADAL" clId="{49D6252A-CA36-5D09-8D0C-515C37E9596A}" dt="2026-02-24T13:00:30.998" v="157" actId="478"/>
          <ac:grpSpMkLst>
            <pc:docMk/>
            <pc:sldMk cId="1184486624" sldId="257"/>
            <ac:grpSpMk id="61" creationId="{2A8B7F35-59B0-ABD9-3E5A-501094374EB8}"/>
          </ac:grpSpMkLst>
        </pc:grpChg>
        <pc:grpChg chg="del">
          <ac:chgData name="Mark White" userId="970a3075-d4fa-4524-ba45-21dcb852d501" providerId="ADAL" clId="{49D6252A-CA36-5D09-8D0C-515C37E9596A}" dt="2026-02-24T13:00:30.250" v="156" actId="478"/>
          <ac:grpSpMkLst>
            <pc:docMk/>
            <pc:sldMk cId="1184486624" sldId="257"/>
            <ac:grpSpMk id="62" creationId="{587870B6-AF04-C8A4-E33F-0D1FA29C5F92}"/>
          </ac:grpSpMkLst>
        </pc:grpChg>
        <pc:grpChg chg="del">
          <ac:chgData name="Mark White" userId="970a3075-d4fa-4524-ba45-21dcb852d501" providerId="ADAL" clId="{49D6252A-CA36-5D09-8D0C-515C37E9596A}" dt="2026-02-24T13:00:28.522" v="154" actId="478"/>
          <ac:grpSpMkLst>
            <pc:docMk/>
            <pc:sldMk cId="1184486624" sldId="257"/>
            <ac:grpSpMk id="88" creationId="{402F0ADE-6962-B5AE-05D8-BE81BA8E8EAE}"/>
          </ac:grpSpMkLst>
        </pc:grpChg>
      </pc:sldChg>
      <pc:sldChg chg="addSp delSp modSp add del mod delAnim modAnim">
        <pc:chgData name="Mark White" userId="970a3075-d4fa-4524-ba45-21dcb852d501" providerId="ADAL" clId="{49D6252A-CA36-5D09-8D0C-515C37E9596A}" dt="2026-02-24T12:43:17.250" v="94" actId="2696"/>
        <pc:sldMkLst>
          <pc:docMk/>
          <pc:sldMk cId="2196741657" sldId="257"/>
        </pc:sldMkLst>
        <pc:grpChg chg="add mod">
          <ac:chgData name="Mark White" userId="970a3075-d4fa-4524-ba45-21dcb852d501" providerId="ADAL" clId="{49D6252A-CA36-5D09-8D0C-515C37E9596A}" dt="2026-02-24T12:40:41.628" v="86" actId="1076"/>
          <ac:grpSpMkLst>
            <pc:docMk/>
            <pc:sldMk cId="2196741657" sldId="257"/>
            <ac:grpSpMk id="5" creationId="{9CBD232C-8BC6-F033-E4EF-2709C6C0C683}"/>
          </ac:grpSpMkLst>
        </pc:grpChg>
        <pc:grpChg chg="del">
          <ac:chgData name="Mark White" userId="970a3075-d4fa-4524-ba45-21dcb852d501" providerId="ADAL" clId="{49D6252A-CA36-5D09-8D0C-515C37E9596A}" dt="2026-02-24T12:33:25.519" v="63" actId="478"/>
          <ac:grpSpMkLst>
            <pc:docMk/>
            <pc:sldMk cId="2196741657" sldId="257"/>
            <ac:grpSpMk id="38" creationId="{4C9FC1BE-D962-8D1B-E3CF-E431F1BC882C}"/>
          </ac:grpSpMkLst>
        </pc:grpChg>
        <pc:grpChg chg="mod">
          <ac:chgData name="Mark White" userId="970a3075-d4fa-4524-ba45-21dcb852d501" providerId="ADAL" clId="{49D6252A-CA36-5D09-8D0C-515C37E9596A}" dt="2026-02-24T12:40:20.893" v="83" actId="1076"/>
          <ac:grpSpMkLst>
            <pc:docMk/>
            <pc:sldMk cId="2196741657" sldId="257"/>
            <ac:grpSpMk id="59" creationId="{EF7A10D0-3BCC-8279-945F-1435B6865DE0}"/>
          </ac:grpSpMkLst>
        </pc:grpChg>
        <pc:picChg chg="add mod">
          <ac:chgData name="Mark White" userId="970a3075-d4fa-4524-ba45-21dcb852d501" providerId="ADAL" clId="{49D6252A-CA36-5D09-8D0C-515C37E9596A}" dt="2026-02-24T12:38:31.002" v="79" actId="1076"/>
          <ac:picMkLst>
            <pc:docMk/>
            <pc:sldMk cId="2196741657" sldId="257"/>
            <ac:picMk id="2" creationId="{017AE0EA-6586-6385-1A7B-405BCC7C353B}"/>
          </ac:picMkLst>
        </pc:picChg>
        <pc:picChg chg="del">
          <ac:chgData name="Mark White" userId="970a3075-d4fa-4524-ba45-21dcb852d501" providerId="ADAL" clId="{49D6252A-CA36-5D09-8D0C-515C37E9596A}" dt="2026-02-24T12:33:25.519" v="63" actId="478"/>
          <ac:picMkLst>
            <pc:docMk/>
            <pc:sldMk cId="2196741657" sldId="257"/>
            <ac:picMk id="32" creationId="{AB95054A-C8F0-909B-1411-32624298F93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52CB9-E4AE-8A4F-BD1C-DE7CAEC8F2AA}" type="datetimeFigureOut">
              <a:rPr lang="en-US" smtClean="0"/>
              <a:t>2/25/26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9542A-8234-144C-AA0F-19E0451C5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2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9542A-8234-144C-AA0F-19E0451C58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37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9542A-8234-144C-AA0F-19E0451C58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70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latin typeface="VAGRundschriftD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9542A-8234-144C-AA0F-19E0451C58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97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9542A-8234-144C-AA0F-19E0451C58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26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9542A-8234-144C-AA0F-19E0451C58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19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9542A-8234-144C-AA0F-19E0451C58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91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9542A-8234-144C-AA0F-19E0451C58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37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9542A-8234-144C-AA0F-19E0451C58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62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9542A-8234-144C-AA0F-19E0451C58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12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9542A-8234-144C-AA0F-19E0451C58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86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44E8-7794-5048-90A8-11A698296387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C2DF-A9F4-064B-A9A3-FD64FCEC7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13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44E8-7794-5048-90A8-11A698296387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C2DF-A9F4-064B-A9A3-FD64FCEC7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0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44E8-7794-5048-90A8-11A698296387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C2DF-A9F4-064B-A9A3-FD64FCEC7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8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44E8-7794-5048-90A8-11A698296387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C2DF-A9F4-064B-A9A3-FD64FCEC7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44E8-7794-5048-90A8-11A698296387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C2DF-A9F4-064B-A9A3-FD64FCEC7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0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44E8-7794-5048-90A8-11A698296387}" type="datetimeFigureOut">
              <a:rPr lang="en-US" smtClean="0"/>
              <a:t>2/25/26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C2DF-A9F4-064B-A9A3-FD64FCEC7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1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44E8-7794-5048-90A8-11A698296387}" type="datetimeFigureOut">
              <a:rPr lang="en-US" smtClean="0"/>
              <a:t>2/25/26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C2DF-A9F4-064B-A9A3-FD64FCEC7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0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44E8-7794-5048-90A8-11A698296387}" type="datetimeFigureOut">
              <a:rPr lang="en-US" smtClean="0"/>
              <a:t>2/25/26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C2DF-A9F4-064B-A9A3-FD64FCEC7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4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44E8-7794-5048-90A8-11A698296387}" type="datetimeFigureOut">
              <a:rPr lang="en-US" smtClean="0"/>
              <a:t>2/25/26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C2DF-A9F4-064B-A9A3-FD64FCEC7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0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44E8-7794-5048-90A8-11A698296387}" type="datetimeFigureOut">
              <a:rPr lang="en-US" smtClean="0"/>
              <a:t>2/25/26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C2DF-A9F4-064B-A9A3-FD64FCEC7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9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44E8-7794-5048-90A8-11A698296387}" type="datetimeFigureOut">
              <a:rPr lang="en-US" smtClean="0"/>
              <a:t>2/25/26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C2DF-A9F4-064B-A9A3-FD64FCEC7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3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544E8-7794-5048-90A8-11A698296387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0C2DF-A9F4-064B-A9A3-FD64FCEC7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8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microsoft.com/office/2007/relationships/media" Target="../media/media8.mp3"/><Relationship Id="rId7" Type="http://schemas.openxmlformats.org/officeDocument/2006/relationships/image" Target="../media/image15.emf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8.mp3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landscape with grass and flowers&#10;&#10;AI-generated content may be incorrect.">
            <a:extLst>
              <a:ext uri="{FF2B5EF4-FFF2-40B4-BE49-F238E27FC236}">
                <a16:creationId xmlns:a16="http://schemas.microsoft.com/office/drawing/2014/main" id="{BD1A6556-E9DA-42CB-A419-07C1252CA2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938" y="7790"/>
            <a:ext cx="9144000" cy="68502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331820-02DD-E657-C1B0-2126986B6910}"/>
              </a:ext>
            </a:extLst>
          </p:cNvPr>
          <p:cNvSpPr txBox="1"/>
          <p:nvPr/>
        </p:nvSpPr>
        <p:spPr>
          <a:xfrm>
            <a:off x="9938" y="1124744"/>
            <a:ext cx="9144000" cy="1569660"/>
          </a:xfrm>
          <a:prstGeom prst="rect">
            <a:avLst/>
          </a:prstGeom>
          <a:noFill/>
          <a:effectLst>
            <a:glow rad="19050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effectLst>
                  <a:glow rad="298794">
                    <a:schemeClr val="accent6">
                      <a:lumMod val="75000"/>
                    </a:schemeClr>
                  </a:glow>
                </a:effectLst>
                <a:latin typeface="VAGRundschriftD" pitchFamily="2" charset="77"/>
              </a:rPr>
              <a:t>Who’s calling?</a:t>
            </a:r>
          </a:p>
        </p:txBody>
      </p:sp>
    </p:spTree>
    <p:extLst>
      <p:ext uri="{BB962C8B-B14F-4D97-AF65-F5344CB8AC3E}">
        <p14:creationId xmlns:p14="http://schemas.microsoft.com/office/powerpoint/2010/main" val="2143661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6D23DD-9805-B44F-2110-8808469DFA7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273" b="3800"/>
          <a:stretch>
            <a:fillRect/>
          </a:stretch>
        </p:blipFill>
        <p:spPr>
          <a:xfrm>
            <a:off x="2130254" y="0"/>
            <a:ext cx="6762226" cy="6793019"/>
          </a:xfrm>
          <a:prstGeom prst="rect">
            <a:avLst/>
          </a:prstGeom>
        </p:spPr>
      </p:pic>
      <p:pic>
        <p:nvPicPr>
          <p:cNvPr id="5" name="Picture 4" descr="A watercolor of a cat&#10;&#10;AI-generated content may be incorrect.">
            <a:extLst>
              <a:ext uri="{FF2B5EF4-FFF2-40B4-BE49-F238E27FC236}">
                <a16:creationId xmlns:a16="http://schemas.microsoft.com/office/drawing/2014/main" id="{20F00292-3728-E9BB-060D-E80833E6C99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451" t="3385" r="9690"/>
          <a:stretch>
            <a:fillRect/>
          </a:stretch>
        </p:blipFill>
        <p:spPr>
          <a:xfrm>
            <a:off x="971600" y="3789040"/>
            <a:ext cx="2333427" cy="2735938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587870B6-AF04-C8A4-E33F-0D1FA29C5F92}"/>
              </a:ext>
            </a:extLst>
          </p:cNvPr>
          <p:cNvGrpSpPr/>
          <p:nvPr/>
        </p:nvGrpSpPr>
        <p:grpSpPr>
          <a:xfrm>
            <a:off x="47332" y="18622"/>
            <a:ext cx="9121693" cy="6839378"/>
            <a:chOff x="5931473" y="5135732"/>
            <a:chExt cx="3069021" cy="2249214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1691EE4-544C-8975-0A64-0537BFE01122}"/>
                </a:ext>
              </a:extLst>
            </p:cNvPr>
            <p:cNvGrpSpPr/>
            <p:nvPr/>
          </p:nvGrpSpPr>
          <p:grpSpPr>
            <a:xfrm>
              <a:off x="5931473" y="5135732"/>
              <a:ext cx="3069021" cy="2249214"/>
              <a:chOff x="5931473" y="5135732"/>
              <a:chExt cx="3069021" cy="2249214"/>
            </a:xfrm>
            <a:grpFill/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7B7304A-ECE8-E06D-65BE-AE6393DA3B85}"/>
                  </a:ext>
                </a:extLst>
              </p:cNvPr>
              <p:cNvSpPr/>
              <p:nvPr/>
            </p:nvSpPr>
            <p:spPr>
              <a:xfrm>
                <a:off x="5931473" y="5135732"/>
                <a:ext cx="3069021" cy="2249214"/>
              </a:xfrm>
              <a:prstGeom prst="rect">
                <a:avLst/>
              </a:prstGeom>
              <a:grpFill/>
              <a:ln w="50800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cat-meow-14536">
                <a:hlinkClick r:id="" action="ppaction://media"/>
                <a:extLst>
                  <a:ext uri="{FF2B5EF4-FFF2-40B4-BE49-F238E27FC236}">
                    <a16:creationId xmlns:a16="http://schemas.microsoft.com/office/drawing/2014/main" id="{2D1F4D1C-B136-DC2B-0385-A7C40EC888F8}"/>
                  </a:ext>
                </a:extLst>
              </p:cNvPr>
              <p:cNvPicPr>
                <a:picLocks noChangeAspect="1"/>
              </p:cNvPicPr>
              <p:nvPr>
                <a:audioFile r:link="rId2"/>
                <p:extLst>
                  <p:ext uri="{DAA4B4D4-6D71-4841-9C94-3DE7FCFB9230}">
                    <p14:media xmlns:p14="http://schemas.microsoft.com/office/powerpoint/2010/main" r:embed="rId1"/>
                  </p:ext>
                </p:ext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7051477" y="5760284"/>
                <a:ext cx="812800" cy="812800"/>
              </a:xfrm>
              <a:prstGeom prst="rect">
                <a:avLst/>
              </a:pr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</p:pic>
        </p:grp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71C636FD-5394-5AB1-A148-0B6202D46B01}"/>
                </a:ext>
              </a:extLst>
            </p:cNvPr>
            <p:cNvSpPr/>
            <p:nvPr/>
          </p:nvSpPr>
          <p:spPr>
            <a:xfrm>
              <a:off x="6217425" y="6860701"/>
              <a:ext cx="2520280" cy="360040"/>
            </a:xfrm>
            <a:prstGeom prst="roundRect">
              <a:avLst/>
            </a:prstGeom>
            <a:grpFill/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AGRundschriftD" pitchFamily="2" charset="77"/>
                  <a:ea typeface="+mn-ea"/>
                  <a:cs typeface="+mn-cs"/>
                </a:rPr>
                <a:t>Correct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e Mono" panose="020B0509000000000004" pitchFamily="49" charset="0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8E551E3-E712-B445-29CA-D729F5E853FE}"/>
              </a:ext>
            </a:extLst>
          </p:cNvPr>
          <p:cNvSpPr txBox="1"/>
          <p:nvPr/>
        </p:nvSpPr>
        <p:spPr>
          <a:xfrm>
            <a:off x="78333" y="6498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VAGRundschriftD" pitchFamily="2" charset="77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307285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721DF3-BA6A-C2EE-C06D-BBA916E3E41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709"/>
          <a:stretch>
            <a:fillRect/>
          </a:stretch>
        </p:blipFill>
        <p:spPr>
          <a:xfrm>
            <a:off x="395536" y="1014117"/>
            <a:ext cx="7008432" cy="55169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CA0D2C-74DB-4FF4-69F5-5E847823381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765" t="6443"/>
          <a:stretch>
            <a:fillRect/>
          </a:stretch>
        </p:blipFill>
        <p:spPr>
          <a:xfrm>
            <a:off x="6032776" y="3978254"/>
            <a:ext cx="3065268" cy="2502736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928A0750-6BDC-40E5-7434-89D34D8A5AC1}"/>
              </a:ext>
            </a:extLst>
          </p:cNvPr>
          <p:cNvGrpSpPr/>
          <p:nvPr/>
        </p:nvGrpSpPr>
        <p:grpSpPr>
          <a:xfrm>
            <a:off x="14784" y="11516"/>
            <a:ext cx="9129216" cy="6834968"/>
            <a:chOff x="-42045" y="47299"/>
            <a:chExt cx="3069021" cy="2249214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CACEF34-9210-5C20-F062-B01AF13A837D}"/>
                </a:ext>
              </a:extLst>
            </p:cNvPr>
            <p:cNvGrpSpPr/>
            <p:nvPr/>
          </p:nvGrpSpPr>
          <p:grpSpPr>
            <a:xfrm>
              <a:off x="-42045" y="47299"/>
              <a:ext cx="3069021" cy="2249214"/>
              <a:chOff x="-42045" y="36789"/>
              <a:chExt cx="3069021" cy="2249214"/>
            </a:xfrm>
            <a:grpFill/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660EA1F-79AF-C8B6-DF79-B48E15E4951A}"/>
                  </a:ext>
                </a:extLst>
              </p:cNvPr>
              <p:cNvSpPr/>
              <p:nvPr/>
            </p:nvSpPr>
            <p:spPr>
              <a:xfrm>
                <a:off x="-42045" y="36789"/>
                <a:ext cx="3069021" cy="2249214"/>
              </a:xfrm>
              <a:prstGeom prst="rect">
                <a:avLst/>
              </a:prstGeom>
              <a:grpFill/>
              <a:ln w="50800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mooing-cow-122255">
                <a:hlinkClick r:id="" action="ppaction://media"/>
                <a:extLst>
                  <a:ext uri="{FF2B5EF4-FFF2-40B4-BE49-F238E27FC236}">
                    <a16:creationId xmlns:a16="http://schemas.microsoft.com/office/drawing/2014/main" id="{95427C11-5655-F700-30A6-DAA376E48A0F}"/>
                  </a:ext>
                </a:extLst>
              </p:cNvPr>
              <p:cNvPicPr>
                <a:picLocks noChangeAspect="1"/>
              </p:cNvPicPr>
              <p:nvPr>
                <a:audioFile r:link="rId2"/>
                <p:extLst>
                  <p:ext uri="{DAA4B4D4-6D71-4841-9C94-3DE7FCFB9230}">
                    <p14:media xmlns:p14="http://schemas.microsoft.com/office/powerpoint/2010/main" r:embed="rId1"/>
                  </p:ext>
                </p:ext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1046817" y="728699"/>
                <a:ext cx="812800" cy="812800"/>
              </a:xfrm>
              <a:prstGeom prst="rect">
                <a:avLst/>
              </a:pr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</p:pic>
        </p:grp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B702F8B2-BA66-3200-7AF0-257CD7C9D037}"/>
                </a:ext>
              </a:extLst>
            </p:cNvPr>
            <p:cNvSpPr/>
            <p:nvPr/>
          </p:nvSpPr>
          <p:spPr>
            <a:xfrm>
              <a:off x="245104" y="1732771"/>
              <a:ext cx="2520280" cy="360040"/>
            </a:xfrm>
            <a:prstGeom prst="roundRect">
              <a:avLst/>
            </a:prstGeom>
            <a:grpFill/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chemeClr val="tx1"/>
                  </a:solidFill>
                  <a:latin typeface="VAGRundschriftD" pitchFamily="2" charset="77"/>
                </a:rPr>
                <a:t>Correct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1E4E73F-D866-6F5F-5644-522C1EB43885}"/>
              </a:ext>
            </a:extLst>
          </p:cNvPr>
          <p:cNvSpPr txBox="1"/>
          <p:nvPr/>
        </p:nvSpPr>
        <p:spPr>
          <a:xfrm>
            <a:off x="78333" y="6498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VAGRundschriftD" pitchFamily="2" charset="7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5522405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EBBE98-BBBD-5836-F6F4-478412D4E8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230"/>
          <a:stretch>
            <a:fillRect/>
          </a:stretch>
        </p:blipFill>
        <p:spPr>
          <a:xfrm>
            <a:off x="761014" y="132710"/>
            <a:ext cx="5539177" cy="64518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0C3B3A-ACF2-3C01-9253-0AC5DFDDF61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050" t="6251"/>
          <a:stretch>
            <a:fillRect/>
          </a:stretch>
        </p:blipFill>
        <p:spPr>
          <a:xfrm>
            <a:off x="4975896" y="4149080"/>
            <a:ext cx="2032372" cy="2325164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BAA2ED0B-8B0F-A022-7442-0925AC712DF0}"/>
              </a:ext>
            </a:extLst>
          </p:cNvPr>
          <p:cNvGrpSpPr/>
          <p:nvPr/>
        </p:nvGrpSpPr>
        <p:grpSpPr>
          <a:xfrm>
            <a:off x="0" y="28980"/>
            <a:ext cx="9144000" cy="6838032"/>
            <a:chOff x="3026976" y="47299"/>
            <a:chExt cx="3069021" cy="2249214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6E140E7-AA28-406E-E4C7-B59E22ABA214}"/>
                </a:ext>
              </a:extLst>
            </p:cNvPr>
            <p:cNvGrpSpPr/>
            <p:nvPr/>
          </p:nvGrpSpPr>
          <p:grpSpPr>
            <a:xfrm>
              <a:off x="3026976" y="47299"/>
              <a:ext cx="3069021" cy="2249214"/>
              <a:chOff x="3026976" y="36789"/>
              <a:chExt cx="3069021" cy="2249214"/>
            </a:xfrm>
            <a:grpFill/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477E3F7-7E57-3E05-37CF-EDB2D5E5D9C3}"/>
                  </a:ext>
                </a:extLst>
              </p:cNvPr>
              <p:cNvSpPr/>
              <p:nvPr/>
            </p:nvSpPr>
            <p:spPr>
              <a:xfrm>
                <a:off x="3026976" y="36789"/>
                <a:ext cx="3069021" cy="2249214"/>
              </a:xfrm>
              <a:prstGeom prst="rect">
                <a:avLst/>
              </a:prstGeom>
              <a:grpFill/>
              <a:ln w="50800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chickens-147714">
                <a:hlinkClick r:id="" action="ppaction://media"/>
                <a:extLst>
                  <a:ext uri="{FF2B5EF4-FFF2-40B4-BE49-F238E27FC236}">
                    <a16:creationId xmlns:a16="http://schemas.microsoft.com/office/drawing/2014/main" id="{A32A6EB4-B015-BC05-6A01-5F6DA2AE0926}"/>
                  </a:ext>
                </a:extLst>
              </p:cNvPr>
              <p:cNvPicPr>
                <a:picLocks noChangeAspect="1"/>
              </p:cNvPicPr>
              <p:nvPr>
                <a:audioFile r:link="rId2"/>
                <p:extLst>
                  <p:ext uri="{DAA4B4D4-6D71-4841-9C94-3DE7FCFB9230}">
                    <p14:media xmlns:p14="http://schemas.microsoft.com/office/powerpoint/2010/main" r:embed="rId1"/>
                  </p:ext>
                </p:ext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4155086" y="716295"/>
                <a:ext cx="812800" cy="812800"/>
              </a:xfrm>
              <a:prstGeom prst="rect">
                <a:avLst/>
              </a:pr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</p:pic>
        </p:grp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8A0634FE-F647-9D1B-D8ED-28FBEFD5E4FF}"/>
                </a:ext>
              </a:extLst>
            </p:cNvPr>
            <p:cNvSpPr/>
            <p:nvPr/>
          </p:nvSpPr>
          <p:spPr>
            <a:xfrm>
              <a:off x="3305171" y="1742473"/>
              <a:ext cx="2520280" cy="360040"/>
            </a:xfrm>
            <a:prstGeom prst="roundRect">
              <a:avLst/>
            </a:prstGeom>
            <a:grpFill/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chemeClr val="tx1"/>
                  </a:solidFill>
                  <a:latin typeface="VAGRundschriftD" pitchFamily="2" charset="77"/>
                </a:rPr>
                <a:t>Correct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6AC9F2-CE60-2E75-7D5D-4D23ECC5A69F}"/>
              </a:ext>
            </a:extLst>
          </p:cNvPr>
          <p:cNvSpPr txBox="1"/>
          <p:nvPr/>
        </p:nvSpPr>
        <p:spPr>
          <a:xfrm>
            <a:off x="78333" y="6498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VAGRundschriftD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7205402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atercolor of a sheep&#10;&#10;AI-generated content may be incorrect.">
            <a:extLst>
              <a:ext uri="{FF2B5EF4-FFF2-40B4-BE49-F238E27FC236}">
                <a16:creationId xmlns:a16="http://schemas.microsoft.com/office/drawing/2014/main" id="{E8509BDE-0E25-A2C5-3991-8218143ED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81" y="620688"/>
            <a:ext cx="6705653" cy="6028315"/>
          </a:xfrm>
          <a:prstGeom prst="rect">
            <a:avLst/>
          </a:prstGeom>
        </p:spPr>
      </p:pic>
      <p:pic>
        <p:nvPicPr>
          <p:cNvPr id="12" name="Picture 11" descr="A close-up of a lamb&#10;&#10;AI-generated content may be incorrect.">
            <a:extLst>
              <a:ext uri="{FF2B5EF4-FFF2-40B4-BE49-F238E27FC236}">
                <a16:creationId xmlns:a16="http://schemas.microsoft.com/office/drawing/2014/main" id="{5855E127-5765-8E1E-1D03-D3AB8B79360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479" t="10545"/>
          <a:stretch>
            <a:fillRect/>
          </a:stretch>
        </p:blipFill>
        <p:spPr>
          <a:xfrm>
            <a:off x="5437395" y="4164256"/>
            <a:ext cx="3386956" cy="2508638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6947323D-4814-3E4F-7477-261569FA20E7}"/>
              </a:ext>
            </a:extLst>
          </p:cNvPr>
          <p:cNvGrpSpPr/>
          <p:nvPr/>
        </p:nvGrpSpPr>
        <p:grpSpPr>
          <a:xfrm>
            <a:off x="14057" y="26006"/>
            <a:ext cx="9144000" cy="6848899"/>
            <a:chOff x="6096006" y="36789"/>
            <a:chExt cx="3069021" cy="2249214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2696024-EF09-6EFE-67F9-443639C1CEA8}"/>
                </a:ext>
              </a:extLst>
            </p:cNvPr>
            <p:cNvGrpSpPr/>
            <p:nvPr/>
          </p:nvGrpSpPr>
          <p:grpSpPr>
            <a:xfrm>
              <a:off x="6096006" y="36789"/>
              <a:ext cx="3069021" cy="2249214"/>
              <a:chOff x="6096006" y="36789"/>
              <a:chExt cx="3069021" cy="2249214"/>
            </a:xfrm>
            <a:grpFill/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E0F335F-EFC6-20F2-706C-A4BC26AB9656}"/>
                  </a:ext>
                </a:extLst>
              </p:cNvPr>
              <p:cNvSpPr/>
              <p:nvPr/>
            </p:nvSpPr>
            <p:spPr>
              <a:xfrm>
                <a:off x="6096006" y="36789"/>
                <a:ext cx="3069021" cy="2249214"/>
              </a:xfrm>
              <a:prstGeom prst="rect">
                <a:avLst/>
              </a:prstGeom>
              <a:grpFill/>
              <a:ln w="50800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" name="sheep-122256">
                <a:hlinkClick r:id="" action="ppaction://media"/>
                <a:extLst>
                  <a:ext uri="{FF2B5EF4-FFF2-40B4-BE49-F238E27FC236}">
                    <a16:creationId xmlns:a16="http://schemas.microsoft.com/office/drawing/2014/main" id="{92F7DEB5-5DC2-0D93-4A2B-41B98894093E}"/>
                  </a:ext>
                </a:extLst>
              </p:cNvPr>
              <p:cNvPicPr>
                <a:picLocks noChangeAspect="1"/>
              </p:cNvPicPr>
              <p:nvPr>
                <a:audioFile r:link="rId2"/>
                <p:extLst>
                  <p:ext uri="{DAA4B4D4-6D71-4841-9C94-3DE7FCFB9230}">
                    <p14:media xmlns:p14="http://schemas.microsoft.com/office/powerpoint/2010/main" r:embed="rId1"/>
                  </p:ext>
                </p:ext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7232697" y="740867"/>
                <a:ext cx="812801" cy="812800"/>
              </a:xfrm>
              <a:prstGeom prst="rect">
                <a:avLst/>
              </a:pr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</p:pic>
        </p:grp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0F337E8C-342D-74D1-C811-ADFEBCE819BD}"/>
                </a:ext>
              </a:extLst>
            </p:cNvPr>
            <p:cNvSpPr/>
            <p:nvPr/>
          </p:nvSpPr>
          <p:spPr>
            <a:xfrm>
              <a:off x="6380790" y="1731793"/>
              <a:ext cx="2520280" cy="360040"/>
            </a:xfrm>
            <a:prstGeom prst="roundRect">
              <a:avLst/>
            </a:prstGeom>
            <a:grpFill/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chemeClr val="tx1"/>
                  </a:solidFill>
                  <a:latin typeface="VAGRundschriftD" pitchFamily="2" charset="77"/>
                </a:rPr>
                <a:t>Correct</a:t>
              </a:r>
              <a:endParaRPr lang="en-US" sz="8000" dirty="0">
                <a:solidFill>
                  <a:schemeClr val="tx1"/>
                </a:solidFill>
                <a:latin typeface="Andale Mono" panose="020B0509000000000004" pitchFamily="49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199B184-5686-C400-D0B3-60423907C6C5}"/>
              </a:ext>
            </a:extLst>
          </p:cNvPr>
          <p:cNvSpPr txBox="1"/>
          <p:nvPr/>
        </p:nvSpPr>
        <p:spPr>
          <a:xfrm>
            <a:off x="78333" y="6498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VAGRundschriftD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5723173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turkey with a long beak&#10;&#10;AI-generated content may be incorrect.">
            <a:extLst>
              <a:ext uri="{FF2B5EF4-FFF2-40B4-BE49-F238E27FC236}">
                <a16:creationId xmlns:a16="http://schemas.microsoft.com/office/drawing/2014/main" id="{CDB27801-7206-F42C-D839-E34A4C0A0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123775"/>
            <a:ext cx="7091794" cy="6734225"/>
          </a:xfrm>
          <a:prstGeom prst="rect">
            <a:avLst/>
          </a:prstGeom>
        </p:spPr>
      </p:pic>
      <p:pic>
        <p:nvPicPr>
          <p:cNvPr id="11" name="Picture 10" descr="A close-up of a baby chick&#10;&#10;AI-generated content may be incorrect.">
            <a:extLst>
              <a:ext uri="{FF2B5EF4-FFF2-40B4-BE49-F238E27FC236}">
                <a16:creationId xmlns:a16="http://schemas.microsoft.com/office/drawing/2014/main" id="{477C277A-5E61-3647-2E04-002C8F546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2047" y="3989421"/>
            <a:ext cx="2218844" cy="261225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48390E9-83E1-2237-15D5-E6B351B84FA5}"/>
              </a:ext>
            </a:extLst>
          </p:cNvPr>
          <p:cNvGrpSpPr/>
          <p:nvPr/>
        </p:nvGrpSpPr>
        <p:grpSpPr>
          <a:xfrm>
            <a:off x="37431" y="28980"/>
            <a:ext cx="9111019" cy="6858000"/>
            <a:chOff x="31117" y="27261"/>
            <a:chExt cx="3027996" cy="224921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B49E25-2906-E8AA-57C2-CC78AFB53094}"/>
                </a:ext>
              </a:extLst>
            </p:cNvPr>
            <p:cNvSpPr/>
            <p:nvPr/>
          </p:nvSpPr>
          <p:spPr>
            <a:xfrm>
              <a:off x="31117" y="27261"/>
              <a:ext cx="3027996" cy="224921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080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1B0536A-4BB6-F506-5C27-CAE361A3A507}"/>
                </a:ext>
              </a:extLst>
            </p:cNvPr>
            <p:cNvSpPr/>
            <p:nvPr/>
          </p:nvSpPr>
          <p:spPr>
            <a:xfrm>
              <a:off x="303391" y="1742727"/>
              <a:ext cx="2486589" cy="36004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AGRundschriftD" pitchFamily="2" charset="77"/>
                  <a:ea typeface="+mn-ea"/>
                  <a:cs typeface="+mn-cs"/>
                </a:rPr>
                <a:t>Correct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e Mono" panose="020B0509000000000004" pitchFamily="49" charset="0"/>
                <a:ea typeface="+mn-ea"/>
                <a:cs typeface="+mn-cs"/>
              </a:endParaRPr>
            </a:p>
          </p:txBody>
        </p:sp>
        <p:pic>
          <p:nvPicPr>
            <p:cNvPr id="12" name="Turkey Gobble-SoundBible.com-123256561">
              <a:hlinkClick r:id="" action="ppaction://media"/>
              <a:extLst>
                <a:ext uri="{FF2B5EF4-FFF2-40B4-BE49-F238E27FC236}">
                  <a16:creationId xmlns:a16="http://schemas.microsoft.com/office/drawing/2014/main" id="{8EC6005C-BD19-BA5B-8C03-32B8F15A2139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1092228" y="743396"/>
              <a:ext cx="812800" cy="8128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DFDB657-9BC9-1568-E798-C0A3FB23990D}"/>
              </a:ext>
            </a:extLst>
          </p:cNvPr>
          <p:cNvSpPr txBox="1"/>
          <p:nvPr/>
        </p:nvSpPr>
        <p:spPr>
          <a:xfrm>
            <a:off x="78333" y="811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VAGRundschriftD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5116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rown goat with horns&#10;&#10;AI-generated content may be incorrect.">
            <a:extLst>
              <a:ext uri="{FF2B5EF4-FFF2-40B4-BE49-F238E27FC236}">
                <a16:creationId xmlns:a16="http://schemas.microsoft.com/office/drawing/2014/main" id="{E82565EC-6118-9738-B06B-BC1B14D149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828" y="908720"/>
            <a:ext cx="7205876" cy="57749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070263-66DA-EDC5-72F1-1B7309745A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721" y="3573016"/>
            <a:ext cx="2436806" cy="298773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278A77E-C654-2342-D16C-0B7E50DF6E2B}"/>
              </a:ext>
            </a:extLst>
          </p:cNvPr>
          <p:cNvGrpSpPr/>
          <p:nvPr/>
        </p:nvGrpSpPr>
        <p:grpSpPr>
          <a:xfrm>
            <a:off x="33725" y="-4556"/>
            <a:ext cx="9110275" cy="6834571"/>
            <a:chOff x="0" y="27261"/>
            <a:chExt cx="3027995" cy="224921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5A06C8C-BF97-0285-D01D-C4C068C4157F}"/>
                </a:ext>
              </a:extLst>
            </p:cNvPr>
            <p:cNvGrpSpPr/>
            <p:nvPr/>
          </p:nvGrpSpPr>
          <p:grpSpPr>
            <a:xfrm>
              <a:off x="0" y="27261"/>
              <a:ext cx="3027995" cy="2249214"/>
              <a:chOff x="-42045" y="2296513"/>
              <a:chExt cx="3069021" cy="2249214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2E3B1C-D894-EDA4-C332-961BC59EEAB9}"/>
                  </a:ext>
                </a:extLst>
              </p:cNvPr>
              <p:cNvSpPr/>
              <p:nvPr/>
            </p:nvSpPr>
            <p:spPr>
              <a:xfrm>
                <a:off x="-42045" y="2296513"/>
                <a:ext cx="3069021" cy="2249214"/>
              </a:xfrm>
              <a:prstGeom prst="rect">
                <a:avLst/>
              </a:prstGeom>
              <a:grpFill/>
              <a:ln w="50800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059B95EB-D94C-FFFA-9A5C-E340C0B7E0D8}"/>
                  </a:ext>
                </a:extLst>
              </p:cNvPr>
              <p:cNvSpPr/>
              <p:nvPr/>
            </p:nvSpPr>
            <p:spPr>
              <a:xfrm>
                <a:off x="250249" y="4021426"/>
                <a:ext cx="2520280" cy="360040"/>
              </a:xfrm>
              <a:prstGeom prst="roundRect">
                <a:avLst/>
              </a:pr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AGRundschriftD" pitchFamily="2" charset="77"/>
                    <a:ea typeface="+mn-ea"/>
                    <a:cs typeface="+mn-cs"/>
                  </a:rPr>
                  <a:t>Correct</a:t>
                </a:r>
                <a:endPara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ndale Mono" panose="020B0509000000000004" pitchFamily="49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7" name="Bleat-SoundBible.com-893851569">
              <a:hlinkClick r:id="" action="ppaction://media"/>
              <a:extLst>
                <a:ext uri="{FF2B5EF4-FFF2-40B4-BE49-F238E27FC236}">
                  <a16:creationId xmlns:a16="http://schemas.microsoft.com/office/drawing/2014/main" id="{E7E659C8-22C4-1CA4-0A63-987877C0BBEE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1104648" y="720119"/>
              <a:ext cx="812800" cy="8128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4F3D4CA-88ED-29D8-3D03-3570A33F32EE}"/>
              </a:ext>
            </a:extLst>
          </p:cNvPr>
          <p:cNvSpPr txBox="1"/>
          <p:nvPr/>
        </p:nvSpPr>
        <p:spPr>
          <a:xfrm>
            <a:off x="78333" y="6498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VAGRundschriftD" pitchFamily="2" charset="77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0286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orse with long mane&#10;&#10;AI-generated content may be incorrect.">
            <a:extLst>
              <a:ext uri="{FF2B5EF4-FFF2-40B4-BE49-F238E27FC236}">
                <a16:creationId xmlns:a16="http://schemas.microsoft.com/office/drawing/2014/main" id="{C6CBD6F3-9F9A-6B34-478F-24BD6A8934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169" y="1412776"/>
            <a:ext cx="6539440" cy="51289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6998CE-96D3-DECA-B89C-7463903D011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255" t="3704"/>
          <a:stretch>
            <a:fillRect/>
          </a:stretch>
        </p:blipFill>
        <p:spPr>
          <a:xfrm>
            <a:off x="5508104" y="3691925"/>
            <a:ext cx="2880042" cy="2871027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37E03FB3-5D05-9A59-D1B8-96E5F4972CB9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5279604" y="2404398"/>
            <a:chExt cx="3069021" cy="2249214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31EB819-9012-2079-0E21-7547D714A54C}"/>
                </a:ext>
              </a:extLst>
            </p:cNvPr>
            <p:cNvGrpSpPr/>
            <p:nvPr/>
          </p:nvGrpSpPr>
          <p:grpSpPr>
            <a:xfrm>
              <a:off x="5279604" y="2404398"/>
              <a:ext cx="3069021" cy="2249214"/>
              <a:chOff x="5279604" y="2404398"/>
              <a:chExt cx="3069021" cy="2249214"/>
            </a:xfrm>
            <a:grpFill/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C1FB7AE-28D5-4919-7C64-70F3FEE7DA90}"/>
                  </a:ext>
                </a:extLst>
              </p:cNvPr>
              <p:cNvSpPr/>
              <p:nvPr/>
            </p:nvSpPr>
            <p:spPr>
              <a:xfrm>
                <a:off x="5279604" y="2404398"/>
                <a:ext cx="3069021" cy="2249214"/>
              </a:xfrm>
              <a:prstGeom prst="rect">
                <a:avLst/>
              </a:prstGeom>
              <a:grpFill/>
              <a:ln w="50800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" name="horse-123780">
                <a:hlinkClick r:id="" action="ppaction://media"/>
                <a:extLst>
                  <a:ext uri="{FF2B5EF4-FFF2-40B4-BE49-F238E27FC236}">
                    <a16:creationId xmlns:a16="http://schemas.microsoft.com/office/drawing/2014/main" id="{2D168940-CD2D-3E0C-20E7-884A1AFDF920}"/>
                  </a:ext>
                </a:extLst>
              </p:cNvPr>
              <p:cNvPicPr>
                <a:picLocks noChangeAspect="1"/>
              </p:cNvPicPr>
              <p:nvPr>
                <a:audioFile r:link="rId2"/>
                <p:extLst>
                  <p:ext uri="{DAA4B4D4-6D71-4841-9C94-3DE7FCFB9230}">
                    <p14:media xmlns:p14="http://schemas.microsoft.com/office/powerpoint/2010/main" r:embed="rId1"/>
                  </p:ext>
                </p:ext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6407713" y="3122605"/>
                <a:ext cx="812800" cy="812800"/>
              </a:xfrm>
              <a:prstGeom prst="rect">
                <a:avLst/>
              </a:pr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</p:pic>
        </p:grp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766A6346-3FF1-EE63-3ACB-D817A328E15F}"/>
                </a:ext>
              </a:extLst>
            </p:cNvPr>
            <p:cNvSpPr/>
            <p:nvPr/>
          </p:nvSpPr>
          <p:spPr>
            <a:xfrm>
              <a:off x="5563152" y="4117514"/>
              <a:ext cx="2520280" cy="360040"/>
            </a:xfrm>
            <a:prstGeom prst="roundRect">
              <a:avLst/>
            </a:prstGeom>
            <a:grpFill/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AGRundschriftD" pitchFamily="2" charset="77"/>
                  <a:ea typeface="+mn-ea"/>
                  <a:cs typeface="+mn-cs"/>
                </a:rPr>
                <a:t>Correct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e Mono" panose="020B0509000000000004" pitchFamily="49" charset="0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308B439-927B-F3B5-CED9-4DD64B5D79BB}"/>
              </a:ext>
            </a:extLst>
          </p:cNvPr>
          <p:cNvSpPr txBox="1"/>
          <p:nvPr/>
        </p:nvSpPr>
        <p:spPr>
          <a:xfrm>
            <a:off x="78333" y="6498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VAGRundschriftD" pitchFamily="2" charset="77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5390266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A73F09-054A-D4D7-D18E-F7261BBB78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2496" y="548680"/>
            <a:ext cx="7609848" cy="6374301"/>
          </a:xfrm>
          <a:prstGeom prst="rect">
            <a:avLst/>
          </a:prstGeom>
        </p:spPr>
      </p:pic>
      <p:pic>
        <p:nvPicPr>
          <p:cNvPr id="8" name="Picture 7" descr="A watercolor of a dog&#10;&#10;AI-generated content may be incorrect.">
            <a:extLst>
              <a:ext uri="{FF2B5EF4-FFF2-40B4-BE49-F238E27FC236}">
                <a16:creationId xmlns:a16="http://schemas.microsoft.com/office/drawing/2014/main" id="{5EAD8FBA-71D0-755E-E117-85826D6526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437" y="3889673"/>
            <a:ext cx="2374302" cy="2721761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402F0ADE-6962-B5AE-05D8-BE81BA8E8EAE}"/>
              </a:ext>
            </a:extLst>
          </p:cNvPr>
          <p:cNvGrpSpPr/>
          <p:nvPr/>
        </p:nvGrpSpPr>
        <p:grpSpPr>
          <a:xfrm>
            <a:off x="14805" y="27218"/>
            <a:ext cx="9144000" cy="6858000"/>
            <a:chOff x="-36512" y="4564162"/>
            <a:chExt cx="3069021" cy="2249214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CB4947AB-B879-3F5A-97F1-81D5D27B874B}"/>
                </a:ext>
              </a:extLst>
            </p:cNvPr>
            <p:cNvGrpSpPr/>
            <p:nvPr/>
          </p:nvGrpSpPr>
          <p:grpSpPr>
            <a:xfrm>
              <a:off x="-36512" y="4564162"/>
              <a:ext cx="3069021" cy="2249214"/>
              <a:chOff x="-42045" y="4556236"/>
              <a:chExt cx="3069021" cy="2249214"/>
            </a:xfrm>
            <a:solidFill>
              <a:schemeClr val="accent5">
                <a:lumMod val="20000"/>
                <a:lumOff val="80000"/>
              </a:schemeClr>
            </a:solidFill>
          </p:grpSpPr>
          <p:pic>
            <p:nvPicPr>
              <p:cNvPr id="42" name="040585_pig-74642-[AudioTrimmer.com]">
                <a:hlinkClick r:id="" action="ppaction://media"/>
                <a:extLst>
                  <a:ext uri="{FF2B5EF4-FFF2-40B4-BE49-F238E27FC236}">
                    <a16:creationId xmlns:a16="http://schemas.microsoft.com/office/drawing/2014/main" id="{700CC415-E6FE-578A-2BB1-D12A5EECF50D}"/>
                  </a:ext>
                </a:extLst>
              </p:cNvPr>
              <p:cNvPicPr>
                <a:picLocks noChangeAspect="1"/>
              </p:cNvPicPr>
              <p:nvPr>
                <a:audioFile r:link="rId4"/>
                <p:extLst>
                  <p:ext uri="{DAA4B4D4-6D71-4841-9C94-3DE7FCFB9230}">
                    <p14:media xmlns:p14="http://schemas.microsoft.com/office/powerpoint/2010/main" r:embed="rId3"/>
                  </p:ext>
                </p:ext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1128120" y="5274443"/>
                <a:ext cx="812800" cy="812800"/>
              </a:xfrm>
              <a:prstGeom prst="rect">
                <a:avLst/>
              </a:pr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</p:pic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49DC7470-F771-1EFF-EBF7-AEA99FD31D0F}"/>
                  </a:ext>
                </a:extLst>
              </p:cNvPr>
              <p:cNvGrpSpPr/>
              <p:nvPr/>
            </p:nvGrpSpPr>
            <p:grpSpPr>
              <a:xfrm>
                <a:off x="-42045" y="4556236"/>
                <a:ext cx="3069021" cy="2249214"/>
                <a:chOff x="-42045" y="4556236"/>
                <a:chExt cx="3069021" cy="2249214"/>
              </a:xfrm>
              <a:grpFill/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4EF878E-7476-D4EB-E5B4-659E750832F2}"/>
                    </a:ext>
                  </a:extLst>
                </p:cNvPr>
                <p:cNvSpPr/>
                <p:nvPr/>
              </p:nvSpPr>
              <p:spPr>
                <a:xfrm>
                  <a:off x="-42045" y="4556236"/>
                  <a:ext cx="3069021" cy="2249214"/>
                </a:xfrm>
                <a:prstGeom prst="rect">
                  <a:avLst/>
                </a:prstGeom>
                <a:grpFill/>
                <a:ln w="50800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ounded Rectangle 50">
                  <a:extLst>
                    <a:ext uri="{FF2B5EF4-FFF2-40B4-BE49-F238E27FC236}">
                      <a16:creationId xmlns:a16="http://schemas.microsoft.com/office/drawing/2014/main" id="{166C0F5E-1470-761E-74F8-A78B50B76257}"/>
                    </a:ext>
                  </a:extLst>
                </p:cNvPr>
                <p:cNvSpPr/>
                <p:nvPr/>
              </p:nvSpPr>
              <p:spPr>
                <a:xfrm>
                  <a:off x="242404" y="6256945"/>
                  <a:ext cx="2520280" cy="360040"/>
                </a:xfrm>
                <a:prstGeom prst="roundRect">
                  <a:avLst/>
                </a:prstGeom>
                <a:grpFill/>
                <a:ln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AGRundschriftD" pitchFamily="2" charset="77"/>
                      <a:ea typeface="+mn-ea"/>
                      <a:cs typeface="+mn-cs"/>
                    </a:rPr>
                    <a:t>Correct</a:t>
                  </a:r>
                  <a:endParaRPr kumimoji="0" 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ndale Mono" panose="020B0509000000000004" pitchFamily="49" charset="0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87" name="dog-barking-70772-[AudioTrimmer.com]">
              <a:hlinkClick r:id="" action="ppaction://media"/>
              <a:extLst>
                <a:ext uri="{FF2B5EF4-FFF2-40B4-BE49-F238E27FC236}">
                  <a16:creationId xmlns:a16="http://schemas.microsoft.com/office/drawing/2014/main" id="{3E3A2D10-FDA8-3499-1FD2-792792C72D43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9"/>
            <a:stretch>
              <a:fillRect/>
            </a:stretch>
          </p:blipFill>
          <p:spPr>
            <a:xfrm>
              <a:off x="1038089" y="5226289"/>
              <a:ext cx="812800" cy="8128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6E35B7-7B7C-197E-BABB-F02212508748}"/>
              </a:ext>
            </a:extLst>
          </p:cNvPr>
          <p:cNvSpPr txBox="1"/>
          <p:nvPr/>
        </p:nvSpPr>
        <p:spPr>
          <a:xfrm>
            <a:off x="78333" y="6498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VAGRundschriftD" pitchFamily="2" charset="77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86208403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nk pig with a horn&#10;&#10;AI-generated content may be incorrect.">
            <a:extLst>
              <a:ext uri="{FF2B5EF4-FFF2-40B4-BE49-F238E27FC236}">
                <a16:creationId xmlns:a16="http://schemas.microsoft.com/office/drawing/2014/main" id="{DFA16D71-F214-B535-205B-71DD05AF8F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13162">
            <a:off x="207793" y="1621952"/>
            <a:ext cx="7514434" cy="49706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C9072D-7609-E6A0-EA43-57A81105532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1594" t="12906"/>
          <a:stretch>
            <a:fillRect/>
          </a:stretch>
        </p:blipFill>
        <p:spPr>
          <a:xfrm>
            <a:off x="6172574" y="4305191"/>
            <a:ext cx="2103454" cy="2226034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2A8B7F35-59B0-ABD9-3E5A-501094374EB8}"/>
              </a:ext>
            </a:extLst>
          </p:cNvPr>
          <p:cNvGrpSpPr/>
          <p:nvPr/>
        </p:nvGrpSpPr>
        <p:grpSpPr>
          <a:xfrm>
            <a:off x="12363" y="22286"/>
            <a:ext cx="9144000" cy="6814694"/>
            <a:chOff x="3026976" y="4556236"/>
            <a:chExt cx="3069021" cy="2249214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0B4DFC1-BB97-8EAA-CEE2-5521B5CC73A6}"/>
                </a:ext>
              </a:extLst>
            </p:cNvPr>
            <p:cNvGrpSpPr/>
            <p:nvPr/>
          </p:nvGrpSpPr>
          <p:grpSpPr>
            <a:xfrm>
              <a:off x="3026976" y="4556236"/>
              <a:ext cx="3069021" cy="2249214"/>
              <a:chOff x="3026976" y="4556236"/>
              <a:chExt cx="3069021" cy="2249214"/>
            </a:xfrm>
            <a:grpFill/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144DF94-220E-1779-6969-37527518D6A8}"/>
                  </a:ext>
                </a:extLst>
              </p:cNvPr>
              <p:cNvSpPr/>
              <p:nvPr/>
            </p:nvSpPr>
            <p:spPr>
              <a:xfrm>
                <a:off x="3026976" y="4556236"/>
                <a:ext cx="3069021" cy="2249214"/>
              </a:xfrm>
              <a:prstGeom prst="rect">
                <a:avLst/>
              </a:prstGeom>
              <a:grpFill/>
              <a:ln w="50800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3" name="040585_pig-74642-[AudioTrimmer.com] (1)">
                <a:hlinkClick r:id="" action="ppaction://media"/>
                <a:extLst>
                  <a:ext uri="{FF2B5EF4-FFF2-40B4-BE49-F238E27FC236}">
                    <a16:creationId xmlns:a16="http://schemas.microsoft.com/office/drawing/2014/main" id="{9B72478C-71C7-4B97-51EB-72CEC14518E4}"/>
                  </a:ext>
                </a:extLst>
              </p:cNvPr>
              <p:cNvPicPr>
                <a:picLocks noChangeAspect="1"/>
              </p:cNvPicPr>
              <p:nvPr>
                <a:audioFile r:link="rId2"/>
                <p:extLst>
                  <p:ext uri="{DAA4B4D4-6D71-4841-9C94-3DE7FCFB9230}">
                    <p14:media xmlns:p14="http://schemas.microsoft.com/office/powerpoint/2010/main" r:embed="rId1"/>
                  </p:ext>
                </p:ext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4165353" y="5217544"/>
                <a:ext cx="812800" cy="812800"/>
              </a:xfrm>
              <a:prstGeom prst="rect">
                <a:avLst/>
              </a:pr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</p:pic>
        </p:grp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8D0A11DA-010F-F278-3910-2A9788FB8914}"/>
                </a:ext>
              </a:extLst>
            </p:cNvPr>
            <p:cNvSpPr/>
            <p:nvPr/>
          </p:nvSpPr>
          <p:spPr>
            <a:xfrm>
              <a:off x="3314731" y="6271812"/>
              <a:ext cx="2520280" cy="360040"/>
            </a:xfrm>
            <a:prstGeom prst="roundRect">
              <a:avLst/>
            </a:prstGeom>
            <a:grpFill/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AGRundschriftD" pitchFamily="2" charset="77"/>
                  <a:ea typeface="+mn-ea"/>
                  <a:cs typeface="+mn-cs"/>
                </a:rPr>
                <a:t>Correct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e Mono" panose="020B0509000000000004" pitchFamily="49" charset="0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D09B68B-3A09-9FB4-B7A9-86038D8BC257}"/>
              </a:ext>
            </a:extLst>
          </p:cNvPr>
          <p:cNvSpPr txBox="1"/>
          <p:nvPr/>
        </p:nvSpPr>
        <p:spPr>
          <a:xfrm>
            <a:off x="78333" y="6498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VAGRundschriftD" pitchFamily="2" charset="77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6909240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E468156C2A204E99D452585DE1DB51" ma:contentTypeVersion="18" ma:contentTypeDescription="Create a new document." ma:contentTypeScope="" ma:versionID="af9dd5f2a0c157de33a200e52780bb48">
  <xsd:schema xmlns:xsd="http://www.w3.org/2001/XMLSchema" xmlns:xs="http://www.w3.org/2001/XMLSchema" xmlns:p="http://schemas.microsoft.com/office/2006/metadata/properties" xmlns:ns2="6759a75e-3f22-435b-a66f-3f87fb89f942" xmlns:ns3="fb525070-5bc2-4781-b69a-a6a6a1782528" targetNamespace="http://schemas.microsoft.com/office/2006/metadata/properties" ma:root="true" ma:fieldsID="d6c6992423d8efbbe6594e048139604c" ns2:_="" ns3:_="">
    <xsd:import namespace="6759a75e-3f22-435b-a66f-3f87fb89f942"/>
    <xsd:import namespace="fb525070-5bc2-4781-b69a-a6a6a17825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59a75e-3f22-435b-a66f-3f87fb89f9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b4ecd0-cf3d-429c-91fb-fce09f8568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525070-5bc2-4781-b69a-a6a6a178252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c854295-ad05-448c-93a7-35f9f5a71b83}" ma:internalName="TaxCatchAll" ma:showField="CatchAllData" ma:web="fb525070-5bc2-4781-b69a-a6a6a17825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525070-5bc2-4781-b69a-a6a6a1782528" xsi:nil="true"/>
    <lcf76f155ced4ddcb4097134ff3c332f xmlns="6759a75e-3f22-435b-a66f-3f87fb89f94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C79F44-A3A5-48C3-86EF-4D8AAFD94647}"/>
</file>

<file path=customXml/itemProps2.xml><?xml version="1.0" encoding="utf-8"?>
<ds:datastoreItem xmlns:ds="http://schemas.openxmlformats.org/officeDocument/2006/customXml" ds:itemID="{1891E084-FF7B-4599-A658-C000E7B4515A}"/>
</file>

<file path=customXml/itemProps3.xml><?xml version="1.0" encoding="utf-8"?>
<ds:datastoreItem xmlns:ds="http://schemas.openxmlformats.org/officeDocument/2006/customXml" ds:itemID="{8E90664C-C373-4C04-95F5-1CE402402B60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267</TotalTime>
  <Words>31</Words>
  <Application>Microsoft Macintosh PowerPoint</Application>
  <PresentationFormat>On-screen Show (4:3)</PresentationFormat>
  <Paragraphs>29</Paragraphs>
  <Slides>10</Slides>
  <Notes>10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Andale Mono</vt:lpstr>
      <vt:lpstr>Arial</vt:lpstr>
      <vt:lpstr>Calibri</vt:lpstr>
      <vt:lpstr>Calibri Light</vt:lpstr>
      <vt:lpstr>VAGRundschriftD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Bailey</dc:creator>
  <cp:lastModifiedBy>Mark White</cp:lastModifiedBy>
  <cp:revision>1</cp:revision>
  <dcterms:created xsi:type="dcterms:W3CDTF">2023-08-31T10:21:59Z</dcterms:created>
  <dcterms:modified xsi:type="dcterms:W3CDTF">2026-02-25T15:00:28Z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0x010100FFE468156C2A204E99D452585DE1DB51</vt:lpwstr>
  </property>
</Properties>
</file>