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hite" userId="970a3075-d4fa-4524-ba45-21dcb852d501" providerId="ADAL" clId="{E967C10F-4404-5B58-8798-7E1CEE46F5CD}"/>
    <pc:docChg chg="undo custSel addSld delSld modSld">
      <pc:chgData name="Mark White" userId="970a3075-d4fa-4524-ba45-21dcb852d501" providerId="ADAL" clId="{E967C10F-4404-5B58-8798-7E1CEE46F5CD}" dt="2026-03-05T09:40:39.037" v="456" actId="14100"/>
      <pc:docMkLst>
        <pc:docMk/>
      </pc:docMkLst>
      <pc:sldChg chg="addSp delSp modSp mod">
        <pc:chgData name="Mark White" userId="970a3075-d4fa-4524-ba45-21dcb852d501" providerId="ADAL" clId="{E967C10F-4404-5B58-8798-7E1CEE46F5CD}" dt="2026-03-05T09:40:39.037" v="456" actId="14100"/>
        <pc:sldMkLst>
          <pc:docMk/>
          <pc:sldMk cId="4141233191" sldId="256"/>
        </pc:sldMkLst>
        <pc:spChg chg="add mod">
          <ac:chgData name="Mark White" userId="970a3075-d4fa-4524-ba45-21dcb852d501" providerId="ADAL" clId="{E967C10F-4404-5B58-8798-7E1CEE46F5CD}" dt="2026-03-05T09:40:39.037" v="456" actId="14100"/>
          <ac:spMkLst>
            <pc:docMk/>
            <pc:sldMk cId="4141233191" sldId="256"/>
            <ac:spMk id="43" creationId="{2A9C705E-5D7C-45C9-4822-D5B59D47F8E4}"/>
          </ac:spMkLst>
        </pc:spChg>
        <pc:spChg chg="add mod">
          <ac:chgData name="Mark White" userId="970a3075-d4fa-4524-ba45-21dcb852d501" providerId="ADAL" clId="{E967C10F-4404-5B58-8798-7E1CEE46F5CD}" dt="2026-02-17T08:43:26.459" v="384" actId="20577"/>
          <ac:spMkLst>
            <pc:docMk/>
            <pc:sldMk cId="4141233191" sldId="256"/>
            <ac:spMk id="44" creationId="{EB017FE4-6E0B-4E63-DF67-096125C2A734}"/>
          </ac:spMkLst>
        </pc:spChg>
        <pc:picChg chg="add mod">
          <ac:chgData name="Mark White" userId="970a3075-d4fa-4524-ba45-21dcb852d501" providerId="ADAL" clId="{E967C10F-4404-5B58-8798-7E1CEE46F5CD}" dt="2026-02-17T08:42:23.583" v="375" actId="207"/>
          <ac:picMkLst>
            <pc:docMk/>
            <pc:sldMk cId="4141233191" sldId="256"/>
            <ac:picMk id="30" creationId="{D0848EAC-6A33-7850-A364-998AC91A3925}"/>
          </ac:picMkLst>
        </pc:picChg>
      </pc:sldChg>
      <pc:sldChg chg="addSp delSp modSp add mod modAnim">
        <pc:chgData name="Mark White" userId="970a3075-d4fa-4524-ba45-21dcb852d501" providerId="ADAL" clId="{E967C10F-4404-5B58-8798-7E1CEE46F5CD}" dt="2026-02-24T08:23:27.652" v="440"/>
        <pc:sldMkLst>
          <pc:docMk/>
          <pc:sldMk cId="3230156501" sldId="257"/>
        </pc:sldMkLst>
        <pc:picChg chg="add mod">
          <ac:chgData name="Mark White" userId="970a3075-d4fa-4524-ba45-21dcb852d501" providerId="ADAL" clId="{E967C10F-4404-5B58-8798-7E1CEE46F5CD}" dt="2026-02-19T14:54:09.853" v="392" actId="1076"/>
          <ac:picMkLst>
            <pc:docMk/>
            <pc:sldMk cId="3230156501" sldId="257"/>
            <ac:picMk id="5" creationId="{562C372A-DF2F-C0B4-9C2D-04B95FF3E214}"/>
          </ac:picMkLst>
        </pc:picChg>
        <pc:picChg chg="add mod">
          <ac:chgData name="Mark White" userId="970a3075-d4fa-4524-ba45-21dcb852d501" providerId="ADAL" clId="{E967C10F-4404-5B58-8798-7E1CEE46F5CD}" dt="2026-02-19T14:54:36.603" v="396" actId="1076"/>
          <ac:picMkLst>
            <pc:docMk/>
            <pc:sldMk cId="3230156501" sldId="257"/>
            <ac:picMk id="7" creationId="{64474243-973E-90F1-1456-6BD07DF7E128}"/>
          </ac:picMkLst>
        </pc:picChg>
        <pc:picChg chg="add mod">
          <ac:chgData name="Mark White" userId="970a3075-d4fa-4524-ba45-21dcb852d501" providerId="ADAL" clId="{E967C10F-4404-5B58-8798-7E1CEE46F5CD}" dt="2026-02-19T14:54:46.633" v="400" actId="1076"/>
          <ac:picMkLst>
            <pc:docMk/>
            <pc:sldMk cId="3230156501" sldId="257"/>
            <ac:picMk id="9" creationId="{CEBB0AA9-5430-8FE6-4226-6D723010E2DD}"/>
          </ac:picMkLst>
        </pc:picChg>
        <pc:picChg chg="add mod">
          <ac:chgData name="Mark White" userId="970a3075-d4fa-4524-ba45-21dcb852d501" providerId="ADAL" clId="{E967C10F-4404-5B58-8798-7E1CEE46F5CD}" dt="2026-02-19T14:54:57.054" v="404" actId="1076"/>
          <ac:picMkLst>
            <pc:docMk/>
            <pc:sldMk cId="3230156501" sldId="257"/>
            <ac:picMk id="13" creationId="{DB309702-FFCD-A653-D64B-C463080C184F}"/>
          </ac:picMkLst>
        </pc:picChg>
        <pc:picChg chg="add mod">
          <ac:chgData name="Mark White" userId="970a3075-d4fa-4524-ba45-21dcb852d501" providerId="ADAL" clId="{E967C10F-4404-5B58-8798-7E1CEE46F5CD}" dt="2026-02-19T14:55:11.282" v="410" actId="1076"/>
          <ac:picMkLst>
            <pc:docMk/>
            <pc:sldMk cId="3230156501" sldId="257"/>
            <ac:picMk id="17" creationId="{6E62981C-C52D-8F18-3292-6A653FC4B974}"/>
          </ac:picMkLst>
        </pc:picChg>
        <pc:picChg chg="add mod">
          <ac:chgData name="Mark White" userId="970a3075-d4fa-4524-ba45-21dcb852d501" providerId="ADAL" clId="{E967C10F-4404-5B58-8798-7E1CEE46F5CD}" dt="2026-02-19T14:55:28.564" v="416" actId="1076"/>
          <ac:picMkLst>
            <pc:docMk/>
            <pc:sldMk cId="3230156501" sldId="257"/>
            <ac:picMk id="21" creationId="{85154FB0-C3F3-E0AC-D6F9-32D2C125B2A6}"/>
          </ac:picMkLst>
        </pc:picChg>
        <pc:picChg chg="add mod">
          <ac:chgData name="Mark White" userId="970a3075-d4fa-4524-ba45-21dcb852d501" providerId="ADAL" clId="{E967C10F-4404-5B58-8798-7E1CEE46F5CD}" dt="2026-02-19T14:55:47.362" v="421" actId="1076"/>
          <ac:picMkLst>
            <pc:docMk/>
            <pc:sldMk cId="3230156501" sldId="257"/>
            <ac:picMk id="25" creationId="{93CF672E-F110-4E12-089C-D7D7F8870814}"/>
          </ac:picMkLst>
        </pc:picChg>
        <pc:picChg chg="add mod">
          <ac:chgData name="Mark White" userId="970a3075-d4fa-4524-ba45-21dcb852d501" providerId="ADAL" clId="{E967C10F-4404-5B58-8798-7E1CEE46F5CD}" dt="2026-02-19T14:55:58.766" v="425" actId="1076"/>
          <ac:picMkLst>
            <pc:docMk/>
            <pc:sldMk cId="3230156501" sldId="257"/>
            <ac:picMk id="27" creationId="{4EC80293-5735-27C0-EF41-AE7AE219157B}"/>
          </ac:picMkLst>
        </pc:picChg>
        <pc:picChg chg="add mod">
          <ac:chgData name="Mark White" userId="970a3075-d4fa-4524-ba45-21dcb852d501" providerId="ADAL" clId="{E967C10F-4404-5B58-8798-7E1CEE46F5CD}" dt="2026-02-19T14:56:29.262" v="431" actId="1076"/>
          <ac:picMkLst>
            <pc:docMk/>
            <pc:sldMk cId="3230156501" sldId="257"/>
            <ac:picMk id="29" creationId="{9D8E89A7-04BF-5236-5C5A-1E6AA7DA9C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9442-6B6C-B2BE-B12D-72C74A9E1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FC99F-5A72-DBE4-6E19-32206546A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428E-10C5-5482-60E7-5E9A2F6E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D26B-0AB1-2E50-9E60-2367FCEB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4249C-8D6F-0801-77EE-7EA0787C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9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F62C-C052-888F-0F30-915815E9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9D19B-E397-1535-A43A-E943456DF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E77B7-9A0F-90E9-3561-3E1D271A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C8A60-A527-38F2-3CF2-3594961A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372CA-560E-61D8-DFFE-7AE0D3AE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885C90-5B04-8FF0-BA4E-04F8777ED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2247A-D093-9E0E-477D-45E489C5F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E13FC-B8B2-2ECA-D9C2-4E268A11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B0219-CC75-CB5E-3B6F-FE867F22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CE68B-1C27-3199-3609-DBA9FE15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87B9-51B3-0FF6-6060-12B25A32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D7C09-707E-4A1D-160C-FD4BA3516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7003E-BC68-6032-5C81-68D2B96B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FC1D9-46DC-7CEF-2D72-05488405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5AE6-A622-7C77-6B6A-F9F9B651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E57C-93D3-4277-5D70-F6059E4B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D9B21-894F-89C6-7A3D-982B5BBA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9BB02-F704-F5A3-3EC9-6D2D82E1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91843-5A57-4FE7-6343-C81D203B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88F0-480B-3685-D849-B5829841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3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3DCC-6A8A-2D9F-92C9-4395FC8A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8B9F-6353-230C-CD4D-F2A437B0F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45CD9-9ED7-8391-13C2-AB7737026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2927A-DE36-24BF-DA3C-8F80AF03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24A7E-6349-A9AA-A2DB-BE83B439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0110F-AE66-1008-BE31-9879A07A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906B-8631-AA59-558B-6C1BA45E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4E21-8583-7830-89A7-6EAF8F7F3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93D98-F81F-6F7A-11C0-0F368933D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F30F6-AC8E-ADBC-7694-9968A4F05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5B7F8-399B-7A26-F3A0-34BAC5456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A6560-E74B-CF4E-5BD1-45555B62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468D1-3B61-5EAA-A7DD-F9511567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AC723-E535-987B-28B9-E604A8CD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B821-78F2-E505-6EA9-D4F245D0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D4EB4-19EC-3AC7-871C-06AE62E9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F6CBF-AAE6-1E5F-14C4-FFF75DE2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FEEE8-6CE7-3EE9-2939-C8C4B1EA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5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6F21E-9683-203D-D39B-4DDD2787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C8FF5-B369-7D31-783C-3C8B25E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87E97-7330-C9ED-A35D-5930782B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E4E9-25B7-CFFE-7517-893B8A06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1F14-5F7A-A37D-69C9-97A947D93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2276F-F2C5-931C-FBD1-E2D3C07D3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A359F-428D-05D4-A154-C066874D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86347-DE0C-CC7A-55C6-C85E46FC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F82CF-1427-E03C-3056-821C03A6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92F2-ED99-B78F-C041-B0E174B5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2BDDF-32B2-4132-6E42-F5E71E169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EE6F9-47E0-6300-8435-61AC074D0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7726C-73CB-E364-B436-DD070862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26E9F-9F60-3FBA-1379-FDD4901B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3882C-13DC-F084-A8E3-7E7CE9FB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9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F1A79-D29F-C80C-17D3-177D9B47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E3A9-BA2B-7A43-C378-41F434EA5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69319-E15C-1712-C43F-617F7D1F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3B501-1DDF-4BF9-A2CE-2613EA33FCFD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5437A-F622-F8E5-8A2B-9C609126B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FD8ED-F29B-16DD-23E9-313DF586F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3A869-810D-96CB-3334-8AD7EEA0902C}"/>
              </a:ext>
            </a:extLst>
          </p:cNvPr>
          <p:cNvSpPr txBox="1"/>
          <p:nvPr/>
        </p:nvSpPr>
        <p:spPr>
          <a:xfrm>
            <a:off x="273270" y="227036"/>
            <a:ext cx="330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VAG Rounded LT Pro Light" panose="020F0902020204020204" pitchFamily="34" charset="77"/>
              </a:rPr>
              <a:t>Ideas for improvements</a:t>
            </a:r>
          </a:p>
        </p:txBody>
      </p:sp>
      <p:pic>
        <p:nvPicPr>
          <p:cNvPr id="22" name="Picture 21" descr="A black and white drawing of a circle&#10;&#10;AI-generated content may be incorrect.">
            <a:extLst>
              <a:ext uri="{FF2B5EF4-FFF2-40B4-BE49-F238E27FC236}">
                <a16:creationId xmlns:a16="http://schemas.microsoft.com/office/drawing/2014/main" id="{0D11F962-54D4-77D8-34ED-BB6D90758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43" y="4314507"/>
            <a:ext cx="1528191" cy="1358392"/>
          </a:xfrm>
          <a:prstGeom prst="rect">
            <a:avLst/>
          </a:prstGeom>
        </p:spPr>
      </p:pic>
      <p:pic>
        <p:nvPicPr>
          <p:cNvPr id="26" name="Picture 25" descr="A drawing of a chair&#10;&#10;AI-generated content may be incorrect.">
            <a:extLst>
              <a:ext uri="{FF2B5EF4-FFF2-40B4-BE49-F238E27FC236}">
                <a16:creationId xmlns:a16="http://schemas.microsoft.com/office/drawing/2014/main" id="{82238165-7614-808B-D9A4-4E1DB8831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60" y="865938"/>
            <a:ext cx="2133590" cy="3006421"/>
          </a:xfrm>
          <a:prstGeom prst="rect">
            <a:avLst/>
          </a:prstGeom>
        </p:spPr>
      </p:pic>
      <p:pic>
        <p:nvPicPr>
          <p:cNvPr id="28" name="Picture 27" descr="A black and white drawing of leaves&#10;&#10;AI-generated content may be incorrect.">
            <a:extLst>
              <a:ext uri="{FF2B5EF4-FFF2-40B4-BE49-F238E27FC236}">
                <a16:creationId xmlns:a16="http://schemas.microsoft.com/office/drawing/2014/main" id="{F21E85A0-36C3-D275-1768-719F65F1E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48" y="4908501"/>
            <a:ext cx="2680071" cy="1358392"/>
          </a:xfrm>
          <a:prstGeom prst="rect">
            <a:avLst/>
          </a:prstGeom>
        </p:spPr>
      </p:pic>
      <p:pic>
        <p:nvPicPr>
          <p:cNvPr id="30" name="Picture 29" descr="A black and white drawing of a rectangular object&#10;&#10;AI-generated content may be incorrect.">
            <a:extLst>
              <a:ext uri="{FF2B5EF4-FFF2-40B4-BE49-F238E27FC236}">
                <a16:creationId xmlns:a16="http://schemas.microsoft.com/office/drawing/2014/main" id="{D0848EAC-6A33-7850-A364-998AC91A3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98" y="190139"/>
            <a:ext cx="4896102" cy="339388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2" name="Picture 31" descr="A drawing of a cactus&#10;&#10;AI-generated content may be incorrect.">
            <a:extLst>
              <a:ext uri="{FF2B5EF4-FFF2-40B4-BE49-F238E27FC236}">
                <a16:creationId xmlns:a16="http://schemas.microsoft.com/office/drawing/2014/main" id="{D4E4AB6C-4A8C-C9E8-1564-79125BB30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65" y="3467708"/>
            <a:ext cx="1076833" cy="2327349"/>
          </a:xfrm>
          <a:prstGeom prst="rect">
            <a:avLst/>
          </a:prstGeom>
        </p:spPr>
      </p:pic>
      <p:pic>
        <p:nvPicPr>
          <p:cNvPr id="34" name="Picture 33" descr="A drawing of a sponge&#10;&#10;AI-generated content may be incorrect.">
            <a:extLst>
              <a:ext uri="{FF2B5EF4-FFF2-40B4-BE49-F238E27FC236}">
                <a16:creationId xmlns:a16="http://schemas.microsoft.com/office/drawing/2014/main" id="{7E131EDF-3937-F59E-FA45-8397EFFA7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1" y="4580072"/>
            <a:ext cx="2217796" cy="1092827"/>
          </a:xfrm>
          <a:prstGeom prst="rect">
            <a:avLst/>
          </a:prstGeom>
        </p:spPr>
      </p:pic>
      <p:pic>
        <p:nvPicPr>
          <p:cNvPr id="36" name="Picture 35" descr="A drawing of a table&#10;&#10;AI-generated content may be incorrect.">
            <a:extLst>
              <a:ext uri="{FF2B5EF4-FFF2-40B4-BE49-F238E27FC236}">
                <a16:creationId xmlns:a16="http://schemas.microsoft.com/office/drawing/2014/main" id="{5B5D464E-6DF8-B63D-C158-212DFA770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4" y="1381670"/>
            <a:ext cx="2592948" cy="2008622"/>
          </a:xfrm>
          <a:prstGeom prst="rect">
            <a:avLst/>
          </a:prstGeom>
        </p:spPr>
      </p:pic>
      <p:pic>
        <p:nvPicPr>
          <p:cNvPr id="24" name="Picture 23" descr="A black and white drawing of a sign&#10;&#10;AI-generated content may be incorrect.">
            <a:extLst>
              <a:ext uri="{FF2B5EF4-FFF2-40B4-BE49-F238E27FC236}">
                <a16:creationId xmlns:a16="http://schemas.microsoft.com/office/drawing/2014/main" id="{18AF8E2D-E1C6-BCA5-85C3-2D71FE2790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95" y="3469996"/>
            <a:ext cx="1799437" cy="232734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EBF8B40-C26C-7AAF-01D2-61096DE7795B}"/>
              </a:ext>
            </a:extLst>
          </p:cNvPr>
          <p:cNvSpPr txBox="1"/>
          <p:nvPr/>
        </p:nvSpPr>
        <p:spPr>
          <a:xfrm>
            <a:off x="238258" y="3335943"/>
            <a:ext cx="2726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AG Rounded LT Pro Light" panose="020F0902020204020204" pitchFamily="34" charset="77"/>
              </a:rPr>
              <a:t>Platform </a:t>
            </a:r>
          </a:p>
          <a:p>
            <a:r>
              <a:rPr lang="en-US" sz="2200" dirty="0">
                <a:latin typeface="VAG Rounded LT Pro Light" panose="020F0902020204020204" pitchFamily="34" charset="77"/>
              </a:rPr>
              <a:t>for climbing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FCE1EE-97CF-6751-5813-38F984AE2F08}"/>
              </a:ext>
            </a:extLst>
          </p:cNvPr>
          <p:cNvSpPr txBox="1"/>
          <p:nvPr/>
        </p:nvSpPr>
        <p:spPr>
          <a:xfrm>
            <a:off x="4392806" y="503348"/>
            <a:ext cx="221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AG Rounded LT Pro Light" panose="020F0902020204020204" pitchFamily="34" charset="77"/>
              </a:rPr>
              <a:t>Perching frame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C9FCFC-99FC-6CBC-22EC-F7BE74734846}"/>
              </a:ext>
            </a:extLst>
          </p:cNvPr>
          <p:cNvSpPr txBox="1"/>
          <p:nvPr/>
        </p:nvSpPr>
        <p:spPr>
          <a:xfrm>
            <a:off x="8310861" y="2852014"/>
            <a:ext cx="221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AG Rounded LT Pro Light" panose="020F0902020204020204" pitchFamily="34" charset="77"/>
              </a:rPr>
              <a:t>Shelter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9D8555-F2EA-0015-41BC-A2D3C4328A03}"/>
              </a:ext>
            </a:extLst>
          </p:cNvPr>
          <p:cNvSpPr txBox="1"/>
          <p:nvPr/>
        </p:nvSpPr>
        <p:spPr>
          <a:xfrm>
            <a:off x="9800479" y="4526359"/>
            <a:ext cx="221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AG Rounded LT Pro Light" panose="020F0902020204020204" pitchFamily="34" charset="77"/>
              </a:rPr>
              <a:t>Pile of leaves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0C61ED-815E-0B09-25DC-B6BC90128DC9}"/>
              </a:ext>
            </a:extLst>
          </p:cNvPr>
          <p:cNvSpPr txBox="1"/>
          <p:nvPr/>
        </p:nvSpPr>
        <p:spPr>
          <a:xfrm>
            <a:off x="7080916" y="5768995"/>
            <a:ext cx="2212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AG Rounded LT Pro Light" panose="020F0902020204020204" pitchFamily="34" charset="77"/>
              </a:rPr>
              <a:t>Information notice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243388-5082-7113-CA15-376D3F128EEE}"/>
              </a:ext>
            </a:extLst>
          </p:cNvPr>
          <p:cNvSpPr txBox="1"/>
          <p:nvPr/>
        </p:nvSpPr>
        <p:spPr>
          <a:xfrm>
            <a:off x="4989630" y="5749797"/>
            <a:ext cx="221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AG Rounded LT Pro Light" panose="020F0902020204020204" pitchFamily="34" charset="77"/>
              </a:rPr>
              <a:t>Treat ball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9C705E-5D7C-45C9-4822-D5B59D47F8E4}"/>
              </a:ext>
            </a:extLst>
          </p:cNvPr>
          <p:cNvSpPr txBox="1"/>
          <p:nvPr/>
        </p:nvSpPr>
        <p:spPr>
          <a:xfrm>
            <a:off x="2904190" y="5837250"/>
            <a:ext cx="1720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AG Rounded LT Pro Light" panose="020F0902020204020204" pitchFamily="34" charset="77"/>
              </a:rPr>
              <a:t>Scratching post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017FE4-6E0B-4E63-DF67-096125C2A734}"/>
              </a:ext>
            </a:extLst>
          </p:cNvPr>
          <p:cNvSpPr txBox="1"/>
          <p:nvPr/>
        </p:nvSpPr>
        <p:spPr>
          <a:xfrm>
            <a:off x="463733" y="5743144"/>
            <a:ext cx="221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AG Rounded LT Pro Light" panose="020F0902020204020204" pitchFamily="34" charset="77"/>
              </a:rPr>
              <a:t>Dust bath</a:t>
            </a:r>
          </a:p>
        </p:txBody>
      </p:sp>
    </p:spTree>
    <p:extLst>
      <p:ext uri="{BB962C8B-B14F-4D97-AF65-F5344CB8AC3E}">
        <p14:creationId xmlns:p14="http://schemas.microsoft.com/office/powerpoint/2010/main" val="414123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FABA3-CBE7-F008-56B9-8D0B495C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2C372A-DF2F-C0B4-9C2D-04B95FF3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59" y="-18781"/>
            <a:ext cx="9758086" cy="6895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DF3BC-B0EC-4F74-6B7D-400BA44AAED8}"/>
              </a:ext>
            </a:extLst>
          </p:cNvPr>
          <p:cNvSpPr txBox="1"/>
          <p:nvPr/>
        </p:nvSpPr>
        <p:spPr>
          <a:xfrm>
            <a:off x="273270" y="227036"/>
            <a:ext cx="330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VAG Rounded LT Pro Light" panose="020F0902020204020204" pitchFamily="34" charset="77"/>
              </a:rPr>
              <a:t>Ideas for improvements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74243-973E-90F1-1456-6BD07DF7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160" y="3522060"/>
            <a:ext cx="876300" cy="44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B0AA9-5430-8FE6-4226-6D723010E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814" y="3493813"/>
            <a:ext cx="7112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309702-FFCD-A653-D64B-C463080C1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722" y="2087178"/>
            <a:ext cx="571500" cy="800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62981C-C52D-8F18-3292-6A653FC4B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172" y="5485305"/>
            <a:ext cx="612467" cy="561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154FB0-C3F3-E0AC-D6F9-32D2C125B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523" y="2366329"/>
            <a:ext cx="1320546" cy="9303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CF672E-F110-4E12-089C-D7D7F8870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525" y="5485305"/>
            <a:ext cx="406400" cy="850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C80293-5735-27C0-EF41-AE7AE21915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1497" y="2585514"/>
            <a:ext cx="914400" cy="711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8E89A7-04BF-5236-5C5A-1E6AA7DA9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949240">
            <a:off x="2528325" y="3762249"/>
            <a:ext cx="927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468156C2A204E99D452585DE1DB51" ma:contentTypeVersion="18" ma:contentTypeDescription="Create a new document." ma:contentTypeScope="" ma:versionID="af9dd5f2a0c157de33a200e52780bb48">
  <xsd:schema xmlns:xsd="http://www.w3.org/2001/XMLSchema" xmlns:xs="http://www.w3.org/2001/XMLSchema" xmlns:p="http://schemas.microsoft.com/office/2006/metadata/properties" xmlns:ns2="6759a75e-3f22-435b-a66f-3f87fb89f942" xmlns:ns3="fb525070-5bc2-4781-b69a-a6a6a1782528" targetNamespace="http://schemas.microsoft.com/office/2006/metadata/properties" ma:root="true" ma:fieldsID="d6c6992423d8efbbe6594e048139604c" ns2:_="" ns3:_="">
    <xsd:import namespace="6759a75e-3f22-435b-a66f-3f87fb89f942"/>
    <xsd:import namespace="fb525070-5bc2-4781-b69a-a6a6a1782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9a75e-3f22-435b-a66f-3f87fb89f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b4ecd0-cf3d-429c-91fb-fce09f85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25070-5bc2-4781-b69a-a6a6a17825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854295-ad05-448c-93a7-35f9f5a71b83}" ma:internalName="TaxCatchAll" ma:showField="CatchAllData" ma:web="fb525070-5bc2-4781-b69a-a6a6a1782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525070-5bc2-4781-b69a-a6a6a1782528" xsi:nil="true"/>
    <lcf76f155ced4ddcb4097134ff3c332f xmlns="6759a75e-3f22-435b-a66f-3f87fb89f9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87027B-BEF5-4593-BC88-D9F6E255E62D}"/>
</file>

<file path=customXml/itemProps2.xml><?xml version="1.0" encoding="utf-8"?>
<ds:datastoreItem xmlns:ds="http://schemas.openxmlformats.org/officeDocument/2006/customXml" ds:itemID="{969EFDA6-104A-4A32-B1B5-C44A7F76343A}"/>
</file>

<file path=customXml/itemProps3.xml><?xml version="1.0" encoding="utf-8"?>
<ds:datastoreItem xmlns:ds="http://schemas.openxmlformats.org/officeDocument/2006/customXml" ds:itemID="{64A77D37-5EDC-4BFD-959A-5B38C8FF0B00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VAG Rounded LT Pro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Baker</dc:creator>
  <cp:lastModifiedBy>Mark White</cp:lastModifiedBy>
  <cp:revision>2</cp:revision>
  <dcterms:created xsi:type="dcterms:W3CDTF">2025-11-17T17:19:57Z</dcterms:created>
  <dcterms:modified xsi:type="dcterms:W3CDTF">2026-03-05T09:40:39Z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0x010100FFE468156C2A204E99D452585DE1DB51</vt:lpwstr>
  </property>
</Properties>
</file>