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62D242-A461-8C44-A4D9-8E4CEAC97DCC}" v="18" dt="2026-03-03T12:13:32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White" userId="970a3075-d4fa-4524-ba45-21dcb852d501" providerId="ADAL" clId="{49D6252A-CA36-5D09-8D0C-515C37E9596A}"/>
    <pc:docChg chg="undo custSel modSld">
      <pc:chgData name="Mark White" userId="970a3075-d4fa-4524-ba45-21dcb852d501" providerId="ADAL" clId="{49D6252A-CA36-5D09-8D0C-515C37E9596A}" dt="2026-03-03T12:13:32.154" v="41"/>
      <pc:docMkLst>
        <pc:docMk/>
      </pc:docMkLst>
      <pc:sldChg chg="modSp mod modAnim">
        <pc:chgData name="Mark White" userId="970a3075-d4fa-4524-ba45-21dcb852d501" providerId="ADAL" clId="{49D6252A-CA36-5D09-8D0C-515C37E9596A}" dt="2026-03-03T12:13:32.154" v="41"/>
        <pc:sldMkLst>
          <pc:docMk/>
          <pc:sldMk cId="4141233191" sldId="256"/>
        </pc:sldMkLst>
        <pc:spChg chg="mod">
          <ac:chgData name="Mark White" userId="970a3075-d4fa-4524-ba45-21dcb852d501" providerId="ADAL" clId="{49D6252A-CA36-5D09-8D0C-515C37E9596A}" dt="2026-03-03T12:08:04.950" v="4" actId="1076"/>
          <ac:spMkLst>
            <pc:docMk/>
            <pc:sldMk cId="4141233191" sldId="256"/>
            <ac:spMk id="4" creationId="{CBE3A869-810D-96CB-3334-8AD7EEA0902C}"/>
          </ac:spMkLst>
        </pc:spChg>
        <pc:spChg chg="mod">
          <ac:chgData name="Mark White" userId="970a3075-d4fa-4524-ba45-21dcb852d501" providerId="ADAL" clId="{49D6252A-CA36-5D09-8D0C-515C37E9596A}" dt="2026-03-03T12:12:32.156" v="30" actId="1076"/>
          <ac:spMkLst>
            <pc:docMk/>
            <pc:sldMk cId="4141233191" sldId="256"/>
            <ac:spMk id="8" creationId="{D572BBF8-860B-51B1-9C30-D8ED67D82382}"/>
          </ac:spMkLst>
        </pc:spChg>
        <pc:spChg chg="mod">
          <ac:chgData name="Mark White" userId="970a3075-d4fa-4524-ba45-21dcb852d501" providerId="ADAL" clId="{49D6252A-CA36-5D09-8D0C-515C37E9596A}" dt="2026-03-03T12:12:23.984" v="22" actId="1076"/>
          <ac:spMkLst>
            <pc:docMk/>
            <pc:sldMk cId="4141233191" sldId="256"/>
            <ac:spMk id="37" creationId="{DEBF8B40-C26C-7AAF-01D2-61096DE7795B}"/>
          </ac:spMkLst>
        </pc:spChg>
        <pc:picChg chg="mod">
          <ac:chgData name="Mark White" userId="970a3075-d4fa-4524-ba45-21dcb852d501" providerId="ADAL" clId="{49D6252A-CA36-5D09-8D0C-515C37E9596A}" dt="2026-03-03T12:12:37.085" v="32" actId="1076"/>
          <ac:picMkLst>
            <pc:docMk/>
            <pc:sldMk cId="4141233191" sldId="256"/>
            <ac:picMk id="27" creationId="{649FA314-6CA3-F0F8-D36B-49FCA81128E2}"/>
          </ac:picMkLst>
        </pc:picChg>
        <pc:picChg chg="mod">
          <ac:chgData name="Mark White" userId="970a3075-d4fa-4524-ba45-21dcb852d501" providerId="ADAL" clId="{49D6252A-CA36-5D09-8D0C-515C37E9596A}" dt="2026-03-03T12:12:34.355" v="31" actId="1076"/>
          <ac:picMkLst>
            <pc:docMk/>
            <pc:sldMk cId="4141233191" sldId="256"/>
            <ac:picMk id="31" creationId="{D1758BE4-07EB-1E1D-1D66-0CF8D7161A2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F9442-6B6C-B2BE-B12D-72C74A9E1E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EFC99F-5A72-DBE4-6E19-32206546A9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0428E-10C5-5482-60E7-5E9A2F6E9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6D26B-0AB1-2E50-9E60-2367FCEB1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14249C-8D6F-0801-77EE-7EA0787CF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94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9F62C-C052-888F-0F30-915815E99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F9D19B-E397-1535-A43A-E943456DF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E77B7-9A0F-90E9-3561-3E1D271A7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9C8A60-A527-38F2-3CF2-3594961AB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372CA-560E-61D8-DFFE-7AE0D3AE2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74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885C90-5B04-8FF0-BA4E-04F8777EDE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52247A-D093-9E0E-477D-45E489C5FD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E13FC-B8B2-2ECA-D9C2-4E268A114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B0219-CC75-CB5E-3B6F-FE867F22D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CE68B-1C27-3199-3609-DBA9FE15D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910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487B9-51B3-0FF6-6060-12B25A328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D7C09-707E-4A1D-160C-FD4BA3516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7003E-BC68-6032-5C81-68D2B96B8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C1D9-46DC-7CEF-2D72-054884059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85AE6-A622-7C77-6B6A-F9F9B6514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57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0E57C-93D3-4277-5D70-F6059E4B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1D9B21-894F-89C6-7A3D-982B5BBA4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9BB02-F704-F5A3-3EC9-6D2D82E15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91843-5A57-4FE7-6343-C81D203B4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88F0-480B-3685-D849-B5829841B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93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E3DCC-6A8A-2D9F-92C9-4395FC8A5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A8B9F-6353-230C-CD4D-F2A437B0FC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245CD9-9ED7-8391-13C2-AB773702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32927A-DE36-24BF-DA3C-8F80AF030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C24A7E-6349-A9AA-A2DB-BE83B4392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0110F-AE66-1008-BE31-9879A07A3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624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4906B-8631-AA59-558B-6C1BA45E6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1A4E21-8583-7830-89A7-6EAF8F7F3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93D98-F81F-6F7A-11C0-0F368933D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F30F6-AC8E-ADBC-7694-9968A4F05E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05B7F8-399B-7A26-F3A0-34BAC54563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CA6560-E74B-CF4E-5BD1-45555B62C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2468D1-3B61-5EAA-A7DD-F95115675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FAC723-E535-987B-28B9-E604A8CD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60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AB821-78F2-E505-6EA9-D4F245D0B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5D4EB4-19EC-3AC7-871C-06AE62E9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EF6CBF-AAE6-1E5F-14C4-FFF75DE2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6FEEE8-6CE7-3EE9-2939-C8C4B1EA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350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6F21E-9683-203D-D39B-4DDD27878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9C8FF5-B369-7D31-783C-3C8B25EC6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487E97-7330-C9ED-A35D-5930782B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84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1E4E9-25B7-CFFE-7517-893B8A06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F1F14-5F7A-A37D-69C9-97A947D934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A2276F-F2C5-931C-FBD1-E2D3C07D3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A359F-428D-05D4-A154-C066874D4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786347-DE0C-CC7A-55C6-C85E46FC4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F82CF-1427-E03C-3056-821C03A69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82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F92F2-ED99-B78F-C041-B0E174B5E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E2BDDF-32B2-4132-6E42-F5E71E1697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4EE6F9-47E0-6300-8435-61AC074D0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7726C-73CB-E364-B436-DD070862F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26E9F-9F60-3FBA-1379-FDD4901BB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3882C-13DC-F084-A8E3-7E7CE9FB6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95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CF1A79-D29F-C80C-17D3-177D9B47D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5E3A9-BA2B-7A43-C378-41F434EA5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69319-E15C-1712-C43F-617F7D1FD8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A3B501-1DDF-4BF9-A2CE-2613EA33FCFD}" type="datetimeFigureOut">
              <a:rPr lang="en-US" smtClean="0"/>
              <a:t>3/3/26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5437A-F622-F8E5-8A2B-9C609126BA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FD8ED-F29B-16DD-23E9-313DF586FA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B71E110-2822-4B82-9244-A4DB2BC78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18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A watercolor drawing of a polar bear&#10;&#10;AI-generated content may be incorrect.">
            <a:extLst>
              <a:ext uri="{FF2B5EF4-FFF2-40B4-BE49-F238E27FC236}">
                <a16:creationId xmlns:a16="http://schemas.microsoft.com/office/drawing/2014/main" id="{D1758BE4-07EB-1E1D-1D66-0CF8D7161A2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5026" y="3640055"/>
            <a:ext cx="3590521" cy="2694614"/>
          </a:xfrm>
          <a:prstGeom prst="rect">
            <a:avLst/>
          </a:prstGeom>
        </p:spPr>
      </p:pic>
      <p:pic>
        <p:nvPicPr>
          <p:cNvPr id="27" name="Picture 26" descr="A cat walking with a wound&#10;&#10;AI-generated content may be incorrect.">
            <a:extLst>
              <a:ext uri="{FF2B5EF4-FFF2-40B4-BE49-F238E27FC236}">
                <a16:creationId xmlns:a16="http://schemas.microsoft.com/office/drawing/2014/main" id="{649FA314-6CA3-F0F8-D36B-49FCA81128E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31704" y="3409170"/>
            <a:ext cx="4392332" cy="2965469"/>
          </a:xfrm>
          <a:prstGeom prst="rect">
            <a:avLst/>
          </a:prstGeom>
        </p:spPr>
      </p:pic>
      <p:pic>
        <p:nvPicPr>
          <p:cNvPr id="23" name="Picture 22" descr="A drawing of a dog and a person holding a bat&#10;&#10;AI-generated content may be incorrect.">
            <a:extLst>
              <a:ext uri="{FF2B5EF4-FFF2-40B4-BE49-F238E27FC236}">
                <a16:creationId xmlns:a16="http://schemas.microsoft.com/office/drawing/2014/main" id="{C00C7D10-9B7F-3793-282D-7ECABD57720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92123" y="2108504"/>
            <a:ext cx="3517900" cy="2444750"/>
          </a:xfrm>
          <a:prstGeom prst="rect">
            <a:avLst/>
          </a:prstGeom>
        </p:spPr>
      </p:pic>
      <p:pic>
        <p:nvPicPr>
          <p:cNvPr id="20" name="Picture 19" descr="A bird in a cage&#10;&#10;AI-generated content may be incorrect.">
            <a:extLst>
              <a:ext uri="{FF2B5EF4-FFF2-40B4-BE49-F238E27FC236}">
                <a16:creationId xmlns:a16="http://schemas.microsoft.com/office/drawing/2014/main" id="{DFF04BCE-3779-B280-CD84-6908DE838A0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0926" y="174811"/>
            <a:ext cx="3009751" cy="2930338"/>
          </a:xfrm>
          <a:prstGeom prst="rect">
            <a:avLst/>
          </a:prstGeom>
        </p:spPr>
      </p:pic>
      <p:pic>
        <p:nvPicPr>
          <p:cNvPr id="18" name="Picture 17" descr="A rabbit lying on a mat next to a bottle and feeding bowl&#10;&#10;AI-generated content may be incorrect.">
            <a:extLst>
              <a:ext uri="{FF2B5EF4-FFF2-40B4-BE49-F238E27FC236}">
                <a16:creationId xmlns:a16="http://schemas.microsoft.com/office/drawing/2014/main" id="{B05BBDD2-3C13-2DB9-5794-21F0ADC3375C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8088" y="201227"/>
            <a:ext cx="3324334" cy="26946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BE3A869-810D-96CB-3334-8AD7EEA0902C}"/>
              </a:ext>
            </a:extLst>
          </p:cNvPr>
          <p:cNvSpPr txBox="1"/>
          <p:nvPr/>
        </p:nvSpPr>
        <p:spPr>
          <a:xfrm>
            <a:off x="3704957" y="434640"/>
            <a:ext cx="50134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accent6">
                    <a:lumMod val="50000"/>
                  </a:schemeClr>
                </a:solidFill>
                <a:latin typeface="VAG Rounded LT Pro Light" panose="020F0902020204020204" pitchFamily="34" charset="77"/>
              </a:rPr>
              <a:t>Five freedoms </a:t>
            </a:r>
          </a:p>
          <a:p>
            <a:pPr algn="ctr"/>
            <a:r>
              <a:rPr lang="en-US" sz="4800" dirty="0">
                <a:solidFill>
                  <a:schemeClr val="accent6">
                    <a:lumMod val="50000"/>
                  </a:schemeClr>
                </a:solidFill>
                <a:latin typeface="VAG Rounded LT Pro Light" panose="020F0902020204020204" pitchFamily="34" charset="77"/>
              </a:rPr>
              <a:t>for animals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0FB8DD-E0F3-98C4-E135-7AE570B5045F}"/>
              </a:ext>
            </a:extLst>
          </p:cNvPr>
          <p:cNvSpPr txBox="1"/>
          <p:nvPr/>
        </p:nvSpPr>
        <p:spPr>
          <a:xfrm>
            <a:off x="7115376" y="5805104"/>
            <a:ext cx="4886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latin typeface="VAG Rounded LT Pro Light" panose="020F0902020204020204" pitchFamily="34" charset="77"/>
              </a:defRPr>
            </a:lvl1pPr>
          </a:lstStyle>
          <a:p>
            <a:r>
              <a:rPr lang="en-US" dirty="0"/>
              <a:t>Freedom from pain,</a:t>
            </a:r>
          </a:p>
          <a:p>
            <a:r>
              <a:rPr lang="en-US" dirty="0"/>
              <a:t> injury, or disease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78D188-37DC-AEBC-81EA-B71F88E41DFD}"/>
              </a:ext>
            </a:extLst>
          </p:cNvPr>
          <p:cNvSpPr txBox="1"/>
          <p:nvPr/>
        </p:nvSpPr>
        <p:spPr>
          <a:xfrm>
            <a:off x="8416492" y="2809058"/>
            <a:ext cx="36786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VAG Rounded LT Pro Light" panose="020F0902020204020204" pitchFamily="34" charset="77"/>
              </a:rPr>
              <a:t>Freedom from discomfort</a:t>
            </a:r>
            <a:endParaRPr lang="en-US" sz="2400" dirty="0">
              <a:latin typeface="VAG Rounded LT Pro Light" panose="020F0902020204020204" pitchFamily="34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72BBF8-860B-51B1-9C30-D8ED67D82382}"/>
              </a:ext>
            </a:extLst>
          </p:cNvPr>
          <p:cNvSpPr txBox="1"/>
          <p:nvPr/>
        </p:nvSpPr>
        <p:spPr>
          <a:xfrm>
            <a:off x="264525" y="6106488"/>
            <a:ext cx="6127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VAG Rounded LT Pro Light" panose="020F0902020204020204" pitchFamily="34" charset="77"/>
              </a:rPr>
              <a:t>Freedom to express normal behaviour</a:t>
            </a:r>
            <a:endParaRPr lang="en-US" sz="2400" dirty="0">
              <a:latin typeface="VAG Rounded LT Pro Light" panose="020F0902020204020204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5736BC4-6E4B-F614-935E-81B38EBC13A4}"/>
              </a:ext>
            </a:extLst>
          </p:cNvPr>
          <p:cNvSpPr txBox="1"/>
          <p:nvPr/>
        </p:nvSpPr>
        <p:spPr>
          <a:xfrm>
            <a:off x="4829668" y="4688820"/>
            <a:ext cx="2728371" cy="861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VAG Rounded LT Pro Light" panose="020F0902020204020204" pitchFamily="34" charset="77"/>
              </a:rPr>
              <a:t>Freedom from fear and distress</a:t>
            </a:r>
            <a:endParaRPr lang="en-US" sz="2400" dirty="0">
              <a:latin typeface="VAG Rounded LT Pro Light" panose="020F0902020204020204" pitchFamily="34" charset="77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EBF8B40-C26C-7AAF-01D2-61096DE7795B}"/>
              </a:ext>
            </a:extLst>
          </p:cNvPr>
          <p:cNvSpPr txBox="1"/>
          <p:nvPr/>
        </p:nvSpPr>
        <p:spPr>
          <a:xfrm>
            <a:off x="264525" y="2643462"/>
            <a:ext cx="2901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latin typeface="VAG Rounded LT Pro Light" panose="020F0902020204020204" pitchFamily="34" charset="77"/>
              </a:defRPr>
            </a:lvl1pPr>
          </a:lstStyle>
          <a:p>
            <a:r>
              <a:rPr lang="en-US" dirty="0"/>
              <a:t>Freedom from hunger and thirst</a:t>
            </a:r>
          </a:p>
        </p:txBody>
      </p:sp>
    </p:spTree>
    <p:extLst>
      <p:ext uri="{BB962C8B-B14F-4D97-AF65-F5344CB8AC3E}">
        <p14:creationId xmlns:p14="http://schemas.microsoft.com/office/powerpoint/2010/main" val="4141233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8" grpId="0"/>
      <p:bldP spid="11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E468156C2A204E99D452585DE1DB51" ma:contentTypeVersion="18" ma:contentTypeDescription="Create a new document." ma:contentTypeScope="" ma:versionID="af9dd5f2a0c157de33a200e52780bb48">
  <xsd:schema xmlns:xsd="http://www.w3.org/2001/XMLSchema" xmlns:xs="http://www.w3.org/2001/XMLSchema" xmlns:p="http://schemas.microsoft.com/office/2006/metadata/properties" xmlns:ns2="6759a75e-3f22-435b-a66f-3f87fb89f942" xmlns:ns3="fb525070-5bc2-4781-b69a-a6a6a1782528" targetNamespace="http://schemas.microsoft.com/office/2006/metadata/properties" ma:root="true" ma:fieldsID="d6c6992423d8efbbe6594e048139604c" ns2:_="" ns3:_="">
    <xsd:import namespace="6759a75e-3f22-435b-a66f-3f87fb89f942"/>
    <xsd:import namespace="fb525070-5bc2-4781-b69a-a6a6a178252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59a75e-3f22-435b-a66f-3f87fb89f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5b4ecd0-cf3d-429c-91fb-fce09f8568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525070-5bc2-4781-b69a-a6a6a17825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c854295-ad05-448c-93a7-35f9f5a71b83}" ma:internalName="TaxCatchAll" ma:showField="CatchAllData" ma:web="fb525070-5bc2-4781-b69a-a6a6a17825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525070-5bc2-4781-b69a-a6a6a1782528" xsi:nil="true"/>
    <lcf76f155ced4ddcb4097134ff3c332f xmlns="6759a75e-3f22-435b-a66f-3f87fb89f94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6A42879-70F4-4E20-855A-78F65874A003}"/>
</file>

<file path=customXml/itemProps2.xml><?xml version="1.0" encoding="utf-8"?>
<ds:datastoreItem xmlns:ds="http://schemas.openxmlformats.org/officeDocument/2006/customXml" ds:itemID="{6485C30C-7D3C-4B95-975E-8AE53E397A41}"/>
</file>

<file path=customXml/itemProps3.xml><?xml version="1.0" encoding="utf-8"?>
<ds:datastoreItem xmlns:ds="http://schemas.openxmlformats.org/officeDocument/2006/customXml" ds:itemID="{5644BE07-7FFA-4A4C-BCCA-5895CF03E5BD}"/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31</Words>
  <Application>Microsoft Macintosh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VAG Rounded LT Pro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Baker</dc:creator>
  <cp:lastModifiedBy>Tor Bailey</cp:lastModifiedBy>
  <cp:revision>4</cp:revision>
  <dcterms:created xsi:type="dcterms:W3CDTF">2025-11-17T17:19:57Z</dcterms:created>
  <dcterms:modified xsi:type="dcterms:W3CDTF">2026-03-03T15:41:41Z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0x010100FFE468156C2A204E99D452585DE1DB51</vt:lpwstr>
  </property>
</Properties>
</file>