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5E4885-DAAC-3647-A491-5587FDD5D44F}" v="1" dt="2026-03-04T15:37:36.3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94"/>
  </p:normalViewPr>
  <p:slideViewPr>
    <p:cSldViewPr snapToGrid="0">
      <p:cViewPr varScale="1">
        <p:scale>
          <a:sx n="121" d="100"/>
          <a:sy n="121" d="100"/>
        </p:scale>
        <p:origin x="7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White" userId="970a3075-d4fa-4524-ba45-21dcb852d501" providerId="ADAL" clId="{49D6252A-CA36-5D09-8D0C-515C37E9596A}"/>
    <pc:docChg chg="undo custSel modSld">
      <pc:chgData name="Mark White" userId="970a3075-d4fa-4524-ba45-21dcb852d501" providerId="ADAL" clId="{49D6252A-CA36-5D09-8D0C-515C37E9596A}" dt="2026-03-04T15:40:19.679" v="60" actId="255"/>
      <pc:docMkLst>
        <pc:docMk/>
      </pc:docMkLst>
      <pc:sldChg chg="addSp modSp mod">
        <pc:chgData name="Mark White" userId="970a3075-d4fa-4524-ba45-21dcb852d501" providerId="ADAL" clId="{49D6252A-CA36-5D09-8D0C-515C37E9596A}" dt="2026-03-04T15:40:19.679" v="60" actId="255"/>
        <pc:sldMkLst>
          <pc:docMk/>
          <pc:sldMk cId="4141233191" sldId="256"/>
        </pc:sldMkLst>
        <pc:spChg chg="add mod">
          <ac:chgData name="Mark White" userId="970a3075-d4fa-4524-ba45-21dcb852d501" providerId="ADAL" clId="{49D6252A-CA36-5D09-8D0C-515C37E9596A}" dt="2026-03-04T15:40:19.679" v="60" actId="255"/>
          <ac:spMkLst>
            <pc:docMk/>
            <pc:sldMk cId="4141233191" sldId="256"/>
            <ac:spMk id="2" creationId="{B359A0C3-A51B-52BD-E659-88589160A57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F9442-6B6C-B2BE-B12D-72C74A9E1E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EFC99F-5A72-DBE4-6E19-32206546A9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70428E-10C5-5482-60E7-5E9A2F6E9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B501-1DDF-4BF9-A2CE-2613EA33FCFD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6D26B-0AB1-2E50-9E60-2367FCEB1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4249C-8D6F-0801-77EE-7EA0787CF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894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9F62C-C052-888F-0F30-915815E99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F9D19B-E397-1535-A43A-E943456DF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DE77B7-9A0F-90E9-3561-3E1D271A7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B501-1DDF-4BF9-A2CE-2613EA33FCFD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C8A60-A527-38F2-3CF2-3594961AB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5372CA-560E-61D8-DFFE-7AE0D3AE2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74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885C90-5B04-8FF0-BA4E-04F8777EDE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52247A-D093-9E0E-477D-45E489C5FD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E13FC-B8B2-2ECA-D9C2-4E268A114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B501-1DDF-4BF9-A2CE-2613EA33FCFD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B0219-CC75-CB5E-3B6F-FE867F22D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CE68B-1C27-3199-3609-DBA9FE15D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910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487B9-51B3-0FF6-6060-12B25A328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D7C09-707E-4A1D-160C-FD4BA3516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7003E-BC68-6032-5C81-68D2B96B8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B501-1DDF-4BF9-A2CE-2613EA33FCFD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FC1D9-46DC-7CEF-2D72-054884059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85AE6-A622-7C77-6B6A-F9F9B6514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57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0E57C-93D3-4277-5D70-F6059E4B2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1D9B21-894F-89C6-7A3D-982B5BBA45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9BB02-F704-F5A3-3EC9-6D2D82E15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B501-1DDF-4BF9-A2CE-2613EA33FCFD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91843-5A57-4FE7-6343-C81D203B4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588F0-480B-3685-D849-B5829841B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935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E3DCC-6A8A-2D9F-92C9-4395FC8A5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A8B9F-6353-230C-CD4D-F2A437B0FC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245CD9-9ED7-8391-13C2-AB773702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32927A-DE36-24BF-DA3C-8F80AF030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B501-1DDF-4BF9-A2CE-2613EA33FCFD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C24A7E-6349-A9AA-A2DB-BE83B4392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00110F-AE66-1008-BE31-9879A07A3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624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4906B-8631-AA59-558B-6C1BA45E6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1A4E21-8583-7830-89A7-6EAF8F7F32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193D98-F81F-6F7A-11C0-0F368933D6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AF30F6-AC8E-ADBC-7694-9968A4F05E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05B7F8-399B-7A26-F3A0-34BAC54563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CA6560-E74B-CF4E-5BD1-45555B62C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B501-1DDF-4BF9-A2CE-2613EA33FCFD}" type="datetimeFigureOut">
              <a:rPr lang="en-US" smtClean="0"/>
              <a:t>3/4/26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2468D1-3B61-5EAA-A7DD-F95115675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FAC723-E535-987B-28B9-E604A8CD6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060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AB821-78F2-E505-6EA9-D4F245D0B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5D4EB4-19EC-3AC7-871C-06AE62E92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B501-1DDF-4BF9-A2CE-2613EA33FCFD}" type="datetimeFigureOut">
              <a:rPr lang="en-US" smtClean="0"/>
              <a:t>3/4/26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EF6CBF-AAE6-1E5F-14C4-FFF75DE25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6FEEE8-6CE7-3EE9-2939-C8C4B1EA2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50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C6F21E-9683-203D-D39B-4DDD27878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B501-1DDF-4BF9-A2CE-2613EA33FCFD}" type="datetimeFigureOut">
              <a:rPr lang="en-US" smtClean="0"/>
              <a:t>3/4/26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9C8FF5-B369-7D31-783C-3C8B25EC6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487E97-7330-C9ED-A35D-5930782BE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84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1E4E9-25B7-CFFE-7517-893B8A06F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F1F14-5F7A-A37D-69C9-97A947D93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A2276F-F2C5-931C-FBD1-E2D3C07D3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4A359F-428D-05D4-A154-C066874D4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B501-1DDF-4BF9-A2CE-2613EA33FCFD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786347-DE0C-CC7A-55C6-C85E46FC4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F82CF-1427-E03C-3056-821C03A69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82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F92F2-ED99-B78F-C041-B0E174B5E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E2BDDF-32B2-4132-6E42-F5E71E1697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4EE6F9-47E0-6300-8435-61AC074D00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7726C-73CB-E364-B436-DD070862F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B501-1DDF-4BF9-A2CE-2613EA33FCFD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B26E9F-9F60-3FBA-1379-FDD4901BB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A3882C-13DC-F084-A8E3-7E7CE9FB6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95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CF1A79-D29F-C80C-17D3-177D9B47D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B5E3A9-BA2B-7A43-C378-41F434EA5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69319-E15C-1712-C43F-617F7D1FD8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A3B501-1DDF-4BF9-A2CE-2613EA33FCFD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85437A-F622-F8E5-8A2B-9C609126BA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3FD8ED-F29B-16DD-23E9-313DF586FA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218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AEF1B6C-E10F-BAF4-9D17-A786F148B8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274" y="324611"/>
            <a:ext cx="5369011" cy="3104389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A142323-9B42-E240-6AAE-B935F34CC9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074" y="324611"/>
            <a:ext cx="6369377" cy="2686188"/>
          </a:xfrm>
          <a:prstGeom prst="rect">
            <a:avLst/>
          </a:prstGeom>
        </p:spPr>
      </p:pic>
      <p:sp>
        <p:nvSpPr>
          <p:cNvPr id="7" name="AutoShape 2" descr="Image result for which path? ">
            <a:extLst>
              <a:ext uri="{FF2B5EF4-FFF2-40B4-BE49-F238E27FC236}">
                <a16:creationId xmlns:a16="http://schemas.microsoft.com/office/drawing/2014/main" id="{16F49B47-F784-801B-B96D-0A5BE770869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38F2731-BD5A-6B61-68E6-0C7E7409BB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15250" y="3603171"/>
            <a:ext cx="3924300" cy="2628900"/>
          </a:xfrm>
          <a:prstGeom prst="rect">
            <a:avLst/>
          </a:prstGeom>
        </p:spPr>
      </p:pic>
      <p:pic>
        <p:nvPicPr>
          <p:cNvPr id="1028" name="Picture 4" descr="Close-Up Shot of a Person Holding Potions · Free Stock Photo">
            <a:extLst>
              <a:ext uri="{FF2B5EF4-FFF2-40B4-BE49-F238E27FC236}">
                <a16:creationId xmlns:a16="http://schemas.microsoft.com/office/drawing/2014/main" id="{EE3CAAFD-71AD-5541-F688-C13C135DD4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571" y="4073297"/>
            <a:ext cx="4131625" cy="2158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359A0C3-A51B-52BD-E659-88589160A57B}"/>
              </a:ext>
            </a:extLst>
          </p:cNvPr>
          <p:cNvSpPr txBox="1"/>
          <p:nvPr/>
        </p:nvSpPr>
        <p:spPr>
          <a:xfrm>
            <a:off x="4126590" y="2867141"/>
            <a:ext cx="1313793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options</a:t>
            </a:r>
          </a:p>
        </p:txBody>
      </p:sp>
    </p:spTree>
    <p:extLst>
      <p:ext uri="{BB962C8B-B14F-4D97-AF65-F5344CB8AC3E}">
        <p14:creationId xmlns:p14="http://schemas.microsoft.com/office/powerpoint/2010/main" val="4141233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E468156C2A204E99D452585DE1DB51" ma:contentTypeVersion="18" ma:contentTypeDescription="Create a new document." ma:contentTypeScope="" ma:versionID="af9dd5f2a0c157de33a200e52780bb48">
  <xsd:schema xmlns:xsd="http://www.w3.org/2001/XMLSchema" xmlns:xs="http://www.w3.org/2001/XMLSchema" xmlns:p="http://schemas.microsoft.com/office/2006/metadata/properties" xmlns:ns2="6759a75e-3f22-435b-a66f-3f87fb89f942" xmlns:ns3="fb525070-5bc2-4781-b69a-a6a6a1782528" targetNamespace="http://schemas.microsoft.com/office/2006/metadata/properties" ma:root="true" ma:fieldsID="d6c6992423d8efbbe6594e048139604c" ns2:_="" ns3:_="">
    <xsd:import namespace="6759a75e-3f22-435b-a66f-3f87fb89f942"/>
    <xsd:import namespace="fb525070-5bc2-4781-b69a-a6a6a17825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59a75e-3f22-435b-a66f-3f87fb89f9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5b4ecd0-cf3d-429c-91fb-fce09f8568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525070-5bc2-4781-b69a-a6a6a178252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c854295-ad05-448c-93a7-35f9f5a71b83}" ma:internalName="TaxCatchAll" ma:showField="CatchAllData" ma:web="fb525070-5bc2-4781-b69a-a6a6a178252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b525070-5bc2-4781-b69a-a6a6a1782528" xsi:nil="true"/>
    <lcf76f155ced4ddcb4097134ff3c332f xmlns="6759a75e-3f22-435b-a66f-3f87fb89f94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61A1567-4885-462E-A1EF-D8854264AB74}"/>
</file>

<file path=customXml/itemProps2.xml><?xml version="1.0" encoding="utf-8"?>
<ds:datastoreItem xmlns:ds="http://schemas.openxmlformats.org/officeDocument/2006/customXml" ds:itemID="{F6634D14-476E-4D7C-BC8D-0688BE238DBC}"/>
</file>

<file path=customXml/itemProps3.xml><?xml version="1.0" encoding="utf-8"?>
<ds:datastoreItem xmlns:ds="http://schemas.openxmlformats.org/officeDocument/2006/customXml" ds:itemID="{BB1C99EE-29B4-430B-9105-4EE3A27245F9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Baker</dc:creator>
  <cp:lastModifiedBy>Mark White</cp:lastModifiedBy>
  <cp:revision>5</cp:revision>
  <dcterms:created xsi:type="dcterms:W3CDTF">2025-11-17T17:19:57Z</dcterms:created>
  <dcterms:modified xsi:type="dcterms:W3CDTF">2026-03-04T15:40:20Z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0x010100FFE468156C2A204E99D452585DE1DB51</vt:lpwstr>
  </property>
</Properties>
</file>