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2104F-9601-1C4B-A7F5-318CCF0A3780}" v="1" dt="2026-03-04T15:34:21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8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hite" userId="970a3075-d4fa-4524-ba45-21dcb852d501" providerId="ADAL" clId="{49D6252A-CA36-5D09-8D0C-515C37E9596A}"/>
    <pc:docChg chg="modSld">
      <pc:chgData name="Mark White" userId="970a3075-d4fa-4524-ba45-21dcb852d501" providerId="ADAL" clId="{49D6252A-CA36-5D09-8D0C-515C37E9596A}" dt="2026-03-04T15:34:33.515" v="1" actId="1076"/>
      <pc:docMkLst>
        <pc:docMk/>
      </pc:docMkLst>
      <pc:sldChg chg="modSp mod">
        <pc:chgData name="Mark White" userId="970a3075-d4fa-4524-ba45-21dcb852d501" providerId="ADAL" clId="{49D6252A-CA36-5D09-8D0C-515C37E9596A}" dt="2026-03-04T15:34:33.515" v="1" actId="1076"/>
        <pc:sldMkLst>
          <pc:docMk/>
          <pc:sldMk cId="1602061446" sldId="258"/>
        </pc:sldMkLst>
        <pc:spChg chg="mod">
          <ac:chgData name="Mark White" userId="970a3075-d4fa-4524-ba45-21dcb852d501" providerId="ADAL" clId="{49D6252A-CA36-5D09-8D0C-515C37E9596A}" dt="2026-03-04T15:34:21.055" v="0" actId="20577"/>
          <ac:spMkLst>
            <pc:docMk/>
            <pc:sldMk cId="1602061446" sldId="258"/>
            <ac:spMk id="10" creationId="{77725247-96D5-A263-3D7C-B7F77B9BBAA0}"/>
          </ac:spMkLst>
        </pc:spChg>
        <pc:spChg chg="mod">
          <ac:chgData name="Mark White" userId="970a3075-d4fa-4524-ba45-21dcb852d501" providerId="ADAL" clId="{49D6252A-CA36-5D09-8D0C-515C37E9596A}" dt="2026-03-04T15:34:33.515" v="1" actId="1076"/>
          <ac:spMkLst>
            <pc:docMk/>
            <pc:sldMk cId="1602061446" sldId="258"/>
            <ac:spMk id="11" creationId="{ABDBFBE2-BFBC-9D6E-171A-3ED9FFF461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5821-047F-0742-8047-7DC6AC1200F6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58D2-A60F-DF4C-A107-E8B18658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858D2-A60F-DF4C-A107-E8B186585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0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9442-6B6C-B2BE-B12D-72C74A9E1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FC99F-5A72-DBE4-6E19-32206546A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428E-10C5-5482-60E7-5E9A2F6E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D26B-0AB1-2E50-9E60-2367FCEB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249C-8D6F-0801-77EE-7EA0787C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F62C-C052-888F-0F30-915815E9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9D19B-E397-1535-A43A-E943456DF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77B7-9A0F-90E9-3561-3E1D271A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C8A60-A527-38F2-3CF2-3594961A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72CA-560E-61D8-DFFE-7AE0D3A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85C90-5B04-8FF0-BA4E-04F8777ED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2247A-D093-9E0E-477D-45E489C5F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13FC-B8B2-2ECA-D9C2-4E268A1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B0219-CC75-CB5E-3B6F-FE867F22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CE68B-1C27-3199-3609-DBA9FE15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87B9-51B3-0FF6-6060-12B25A32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D7C09-707E-4A1D-160C-FD4BA3516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7003E-BC68-6032-5C81-68D2B96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FC1D9-46DC-7CEF-2D72-05488405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5AE6-A622-7C77-6B6A-F9F9B651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E57C-93D3-4277-5D70-F6059E4B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D9B21-894F-89C6-7A3D-982B5BBA4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BB02-F704-F5A3-3EC9-6D2D82E1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91843-5A57-4FE7-6343-C81D203B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588F0-480B-3685-D849-B5829841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3DCC-6A8A-2D9F-92C9-4395FC8A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8B9F-6353-230C-CD4D-F2A437B0F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45CD9-9ED7-8391-13C2-AB7737026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2927A-DE36-24BF-DA3C-8F80AF03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24A7E-6349-A9AA-A2DB-BE83B439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110F-AE66-1008-BE31-9879A07A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906B-8631-AA59-558B-6C1BA45E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A4E21-8583-7830-89A7-6EAF8F7F3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93D98-F81F-6F7A-11C0-0F368933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F30F6-AC8E-ADBC-7694-9968A4F05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5B7F8-399B-7A26-F3A0-34BAC5456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A6560-E74B-CF4E-5BD1-45555B62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468D1-3B61-5EAA-A7DD-F951156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AC723-E535-987B-28B9-E604A8CD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B821-78F2-E505-6EA9-D4F245D0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D4EB4-19EC-3AC7-871C-06AE62E9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F6CBF-AAE6-1E5F-14C4-FFF75DE2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FEEE8-6CE7-3EE9-2939-C8C4B1EA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6F21E-9683-203D-D39B-4DDD2787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9C8FF5-B369-7D31-783C-3C8B25E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87E97-7330-C9ED-A35D-5930782B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4E9-25B7-CFFE-7517-893B8A06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1F14-5F7A-A37D-69C9-97A947D93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2276F-F2C5-931C-FBD1-E2D3C07D3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A359F-428D-05D4-A154-C066874D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86347-DE0C-CC7A-55C6-C85E46FC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F82CF-1427-E03C-3056-821C03A6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92F2-ED99-B78F-C041-B0E174B5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2BDDF-32B2-4132-6E42-F5E71E169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EE6F9-47E0-6300-8435-61AC074D0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7726C-73CB-E364-B436-DD07086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26E9F-9F60-3FBA-1379-FDD4901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882C-13DC-F084-A8E3-7E7CE9FB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F1A79-D29F-C80C-17D3-177D9B47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E3A9-BA2B-7A43-C378-41F434EA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69319-E15C-1712-C43F-617F7D1F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3B501-1DDF-4BF9-A2CE-2613EA33FCF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437A-F622-F8E5-8A2B-9C609126B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FD8ED-F29B-16DD-23E9-313DF586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1E110-2822-4B82-9244-A4DB2BC78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which path? ">
            <a:extLst>
              <a:ext uri="{FF2B5EF4-FFF2-40B4-BE49-F238E27FC236}">
                <a16:creationId xmlns:a16="http://schemas.microsoft.com/office/drawing/2014/main" id="{16F49B47-F784-801B-B96D-0A5BE77086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7C7CC-9D65-D5C3-77FA-C33DD99B9D58}"/>
              </a:ext>
            </a:extLst>
          </p:cNvPr>
          <p:cNvSpPr txBox="1"/>
          <p:nvPr/>
        </p:nvSpPr>
        <p:spPr>
          <a:xfrm>
            <a:off x="443753" y="275778"/>
            <a:ext cx="109996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VAGRundschriftD" pitchFamily="2" charset="77"/>
              </a:rPr>
              <a:t>Dilemma: </a:t>
            </a:r>
          </a:p>
          <a:p>
            <a:pPr algn="ctr"/>
            <a:r>
              <a:rPr lang="en-US" sz="9600" dirty="0">
                <a:solidFill>
                  <a:srgbClr val="7030A0"/>
                </a:solidFill>
                <a:latin typeface="VAGRundschriftD" pitchFamily="2" charset="77"/>
              </a:rPr>
              <a:t>a difficult choice between </a:t>
            </a:r>
          </a:p>
          <a:p>
            <a:pPr algn="ctr"/>
            <a:r>
              <a:rPr lang="en-US" sz="9600" dirty="0">
                <a:solidFill>
                  <a:srgbClr val="7030A0"/>
                </a:solidFill>
                <a:latin typeface="VAGRundschriftD" pitchFamily="2" charset="77"/>
              </a:rPr>
              <a:t>two or more options  </a:t>
            </a:r>
          </a:p>
        </p:txBody>
      </p:sp>
    </p:spTree>
    <p:extLst>
      <p:ext uri="{BB962C8B-B14F-4D97-AF65-F5344CB8AC3E}">
        <p14:creationId xmlns:p14="http://schemas.microsoft.com/office/powerpoint/2010/main" val="414123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1229-91D6-C44D-A67A-F7A0DFDE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pointing at a child&#10;&#10;AI-generated content may be incorrect.">
            <a:extLst>
              <a:ext uri="{FF2B5EF4-FFF2-40B4-BE49-F238E27FC236}">
                <a16:creationId xmlns:a16="http://schemas.microsoft.com/office/drawing/2014/main" id="{4C87F731-0CB3-E889-3A72-E0A8D0F6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73100"/>
            <a:ext cx="6121400" cy="5816600"/>
          </a:xfrm>
          <a:prstGeom prst="rect">
            <a:avLst/>
          </a:prstGeom>
        </p:spPr>
      </p:pic>
      <p:sp>
        <p:nvSpPr>
          <p:cNvPr id="7" name="AutoShape 2" descr="Image result for which path? ">
            <a:extLst>
              <a:ext uri="{FF2B5EF4-FFF2-40B4-BE49-F238E27FC236}">
                <a16:creationId xmlns:a16="http://schemas.microsoft.com/office/drawing/2014/main" id="{881BB27D-D9D8-6C35-1A59-C87D7A5F6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F07B7-3E44-958E-D289-9EF711E54123}"/>
              </a:ext>
            </a:extLst>
          </p:cNvPr>
          <p:cNvSpPr txBox="1"/>
          <p:nvPr/>
        </p:nvSpPr>
        <p:spPr>
          <a:xfrm>
            <a:off x="389964" y="547325"/>
            <a:ext cx="73017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VAGRundschriftD" pitchFamily="2" charset="77"/>
              </a:rPr>
              <a:t>You see someone </a:t>
            </a:r>
          </a:p>
          <a:p>
            <a:r>
              <a:rPr lang="en-US" sz="7200" dirty="0">
                <a:latin typeface="VAGRundschriftD" pitchFamily="2" charset="77"/>
              </a:rPr>
              <a:t>being mean </a:t>
            </a:r>
          </a:p>
          <a:p>
            <a:r>
              <a:rPr lang="en-US" sz="7200" dirty="0">
                <a:latin typeface="VAGRundschriftD" pitchFamily="2" charset="77"/>
              </a:rPr>
              <a:t>to a smaller </a:t>
            </a:r>
          </a:p>
          <a:p>
            <a:r>
              <a:rPr lang="en-US" sz="7200" dirty="0">
                <a:latin typeface="VAGRundschriftD" pitchFamily="2" charset="77"/>
              </a:rPr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269389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7BBE9-AF4E-7627-D256-8B0BCE90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which path? ">
            <a:extLst>
              <a:ext uri="{FF2B5EF4-FFF2-40B4-BE49-F238E27FC236}">
                <a16:creationId xmlns:a16="http://schemas.microsoft.com/office/drawing/2014/main" id="{28B6F473-23B6-7711-A1F6-0B5DFFB8C6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25247-96D5-A263-3D7C-B7F77B9BBAA0}"/>
              </a:ext>
            </a:extLst>
          </p:cNvPr>
          <p:cNvSpPr txBox="1"/>
          <p:nvPr/>
        </p:nvSpPr>
        <p:spPr>
          <a:xfrm>
            <a:off x="318246" y="673100"/>
            <a:ext cx="7301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VAGRundschriftD" pitchFamily="2" charset="77"/>
              </a:rPr>
              <a:t>Do you step in, </a:t>
            </a:r>
          </a:p>
          <a:p>
            <a:r>
              <a:rPr lang="en-US" sz="7200" dirty="0">
                <a:latin typeface="VAGRundschriftD" pitchFamily="2" charset="77"/>
              </a:rPr>
              <a:t>tell a 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BFBE2-BFBC-9D6E-171A-3ED9FFF4612E}"/>
              </a:ext>
            </a:extLst>
          </p:cNvPr>
          <p:cNvSpPr txBox="1"/>
          <p:nvPr/>
        </p:nvSpPr>
        <p:spPr>
          <a:xfrm>
            <a:off x="318246" y="2722415"/>
            <a:ext cx="7301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VAGRundschriftD" pitchFamily="2" charset="77"/>
              </a:rPr>
              <a:t>or walk </a:t>
            </a:r>
          </a:p>
          <a:p>
            <a:r>
              <a:rPr lang="en-US" sz="7200" dirty="0">
                <a:latin typeface="VAGRundschriftD" pitchFamily="2" charset="77"/>
              </a:rPr>
              <a:t>away? </a:t>
            </a:r>
          </a:p>
        </p:txBody>
      </p:sp>
      <p:pic>
        <p:nvPicPr>
          <p:cNvPr id="4" name="Picture 3" descr="A cartoon of a child thinking&#10;&#10;AI-generated content may be incorrect.">
            <a:extLst>
              <a:ext uri="{FF2B5EF4-FFF2-40B4-BE49-F238E27FC236}">
                <a16:creationId xmlns:a16="http://schemas.microsoft.com/office/drawing/2014/main" id="{29D5C508-65CF-05D6-E6A4-405952A8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83" y="493986"/>
            <a:ext cx="5347556" cy="60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468156C2A204E99D452585DE1DB51" ma:contentTypeVersion="18" ma:contentTypeDescription="Create a new document." ma:contentTypeScope="" ma:versionID="af9dd5f2a0c157de33a200e52780bb48">
  <xsd:schema xmlns:xsd="http://www.w3.org/2001/XMLSchema" xmlns:xs="http://www.w3.org/2001/XMLSchema" xmlns:p="http://schemas.microsoft.com/office/2006/metadata/properties" xmlns:ns2="6759a75e-3f22-435b-a66f-3f87fb89f942" xmlns:ns3="fb525070-5bc2-4781-b69a-a6a6a1782528" targetNamespace="http://schemas.microsoft.com/office/2006/metadata/properties" ma:root="true" ma:fieldsID="d6c6992423d8efbbe6594e048139604c" ns2:_="" ns3:_="">
    <xsd:import namespace="6759a75e-3f22-435b-a66f-3f87fb89f942"/>
    <xsd:import namespace="fb525070-5bc2-4781-b69a-a6a6a1782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9a75e-3f22-435b-a66f-3f87fb89f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b4ecd0-cf3d-429c-91fb-fce09f85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25070-5bc2-4781-b69a-a6a6a1782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854295-ad05-448c-93a7-35f9f5a71b83}" ma:internalName="TaxCatchAll" ma:showField="CatchAllData" ma:web="fb525070-5bc2-4781-b69a-a6a6a1782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525070-5bc2-4781-b69a-a6a6a1782528" xsi:nil="true"/>
    <lcf76f155ced4ddcb4097134ff3c332f xmlns="6759a75e-3f22-435b-a66f-3f87fb89f94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6966DE-85B2-4842-8441-68047B43BA83}"/>
</file>

<file path=customXml/itemProps2.xml><?xml version="1.0" encoding="utf-8"?>
<ds:datastoreItem xmlns:ds="http://schemas.openxmlformats.org/officeDocument/2006/customXml" ds:itemID="{23B0F1B4-AEB0-49C6-8C35-01135605D7F5}"/>
</file>

<file path=customXml/itemProps3.xml><?xml version="1.0" encoding="utf-8"?>
<ds:datastoreItem xmlns:ds="http://schemas.openxmlformats.org/officeDocument/2006/customXml" ds:itemID="{51F2D47A-16DC-45F4-BFBC-5D91DF847628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</Words>
  <Application>Microsoft Macintosh PowerPoint</Application>
  <PresentationFormat>Widescreen</PresentationFormat>
  <Paragraphs>12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VAGRundschriftD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Baker</dc:creator>
  <cp:lastModifiedBy>Mark White</cp:lastModifiedBy>
  <cp:revision>6</cp:revision>
  <dcterms:created xsi:type="dcterms:W3CDTF">2025-11-17T17:19:57Z</dcterms:created>
  <dcterms:modified xsi:type="dcterms:W3CDTF">2026-03-04T15:34:41Z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0x010100FFE468156C2A204E99D452585DE1DB51</vt:lpwstr>
  </property>
</Properties>
</file>